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376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4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559704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86404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8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05841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87277" y="2209229"/>
            <a:ext cx="7721600" cy="114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68" y="3855562"/>
            <a:ext cx="6667500" cy="287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17933" y="5723468"/>
            <a:ext cx="1897544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" y="934709"/>
            <a:ext cx="8048724" cy="56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88383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4" y="1292051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>
            <a:off x="2949714" y="2025476"/>
            <a:ext cx="1166099" cy="1377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69" y="3383285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6" y="1308984"/>
            <a:ext cx="5191125" cy="10382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6874933" y="2347209"/>
            <a:ext cx="1471136" cy="28174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80120584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2418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0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3" y="1252419"/>
            <a:ext cx="7991654" cy="478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1783" y="2286000"/>
            <a:ext cx="7991654" cy="1253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62272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934884"/>
            <a:ext cx="5905500" cy="2628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8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58566499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56337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5520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207</Words>
  <Application>Microsoft Office PowerPoint</Application>
  <PresentationFormat>사용자 지정</PresentationFormat>
  <Paragraphs>64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화면 설계서!!!!</vt:lpstr>
      <vt:lpstr>[화면 설계] 사용자 - 웹 - 게시판 - 공지사항</vt:lpstr>
      <vt:lpstr>[화면 구현] 사용자 - 웹 - 게시판 - 공지사항</vt:lpstr>
      <vt:lpstr>[화면 구현] 사용자 - 웹 - 게시판 - 공지사항</vt:lpstr>
      <vt:lpstr>[화면 설계] 사용자 - 웹 - 게시판 - FAQ</vt:lpstr>
      <vt:lpstr>[화면 설계] 사용자 - 웹 - 게시판 - FAQ</vt:lpstr>
      <vt:lpstr>[화면 설계] 사용자 - 웹 - 게시판 – Q&amp;A</vt:lpstr>
      <vt:lpstr>[화면 설계] 사용자 - 웹 - 게시판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64</cp:revision>
  <dcterms:created xsi:type="dcterms:W3CDTF">2020-01-16T07:12:04Z</dcterms:created>
  <dcterms:modified xsi:type="dcterms:W3CDTF">2020-04-16T06:59:52Z</dcterms:modified>
</cp:coreProperties>
</file>