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78" r:id="rId5"/>
    <p:sldId id="258" r:id="rId6"/>
    <p:sldId id="259" r:id="rId7"/>
    <p:sldId id="279" r:id="rId8"/>
    <p:sldId id="260" r:id="rId9"/>
    <p:sldId id="262" r:id="rId10"/>
    <p:sldId id="280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D"/>
    <a:srgbClr val="F5EFFB"/>
    <a:srgbClr val="F3E5EF"/>
    <a:srgbClr val="F0E0EC"/>
    <a:srgbClr val="F3E1E1"/>
    <a:srgbClr val="F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프로젝트</a:t>
            </a:r>
            <a:r>
              <a:rPr lang="en-US" altLang="ko-KR" dirty="0" smtClean="0"/>
              <a:t>5</a:t>
            </a:r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14666871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7883423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34" y="1220259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160454" y="1279526"/>
            <a:ext cx="776545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63139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94937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94936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73;g7c553259d1_0_81"/>
          <p:cNvSpPr/>
          <p:nvPr/>
        </p:nvSpPr>
        <p:spPr>
          <a:xfrm>
            <a:off x="1363139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242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70983417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97666017"/>
              </p:ext>
            </p:extLst>
          </p:nvPr>
        </p:nvGraphicFramePr>
        <p:xfrm>
          <a:off x="8509686" y="128996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공지사항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94466"/>
              </p:ext>
            </p:extLst>
          </p:nvPr>
        </p:nvGraphicFramePr>
        <p:xfrm>
          <a:off x="1861127" y="2691866"/>
          <a:ext cx="6376940" cy="2643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1000005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1000004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2020-03-30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1000003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설치 및 운영에 대한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권고안을 확인해주세요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2020-03-17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1000002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조치완료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서비스 내 예약이 불가한 사항이 접수되어 </a:t>
                      </a:r>
                      <a:r>
                        <a:rPr lang="ko-KR" altLang="en-US" sz="10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조치중에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있습니다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2020-03-01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admin02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1000001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 안내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2020-02-19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adminX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3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4816114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803570628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공지사항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0997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76397" y="248919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6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19070822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66345358"/>
              </p:ext>
            </p:extLst>
          </p:nvPr>
        </p:nvGraphicFramePr>
        <p:xfrm>
          <a:off x="8509686" y="1289960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공지사항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이용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수정 완료 버튼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확인 후 삭제 또는 취소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8414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Google Shape;173;g7c553259d1_0_81"/>
          <p:cNvSpPr/>
          <p:nvPr/>
        </p:nvSpPr>
        <p:spPr>
          <a:xfrm>
            <a:off x="1315884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01798" y="1803400"/>
            <a:ext cx="6423259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3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08366725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230744190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이미지 등록하여 공지사항 등록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등록하기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976403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Google Shape;173;g7c553259d1_0_81"/>
          <p:cNvSpPr/>
          <p:nvPr/>
        </p:nvSpPr>
        <p:spPr>
          <a:xfrm>
            <a:off x="1265082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50996" y="1803400"/>
            <a:ext cx="6670195" cy="4267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5628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19001887"/>
              </p:ext>
            </p:extLst>
          </p:nvPr>
        </p:nvGraphicFramePr>
        <p:xfrm>
          <a:off x="8509686" y="1289960"/>
          <a:ext cx="3532000" cy="3805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등록버튼 </a:t>
                      </a:r>
                      <a:r>
                        <a:rPr lang="ko-KR" altLang="en-US" sz="1500" u="none" strike="noStrike" cap="none" dirty="0" err="1" smtClean="0">
                          <a:solidFill>
                            <a:schemeClr val="dk1"/>
                          </a:solidFill>
                        </a:rPr>
                        <a:t>클릭시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 등록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창을 </a:t>
                      </a:r>
                      <a:r>
                        <a:rPr lang="ko-KR" altLang="en-US" sz="1500" u="none" strike="noStrike" cap="none" baseline="0" dirty="0" err="1" smtClean="0">
                          <a:solidFill>
                            <a:schemeClr val="dk1"/>
                          </a:solidFill>
                        </a:rPr>
                        <a:t>모달로</a:t>
                      </a:r>
                      <a:r>
                        <a:rPr lang="ko-KR" altLang="en-US" sz="1500" u="none" strike="noStrike" cap="none" baseline="0" dirty="0" smtClean="0">
                          <a:solidFill>
                            <a:schemeClr val="dk1"/>
                          </a:solidFill>
                        </a:rPr>
                        <a:t> 호출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10834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5266"/>
                <a:gridCol w="3073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34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코드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카테고리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제목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작성자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예약을 변경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874933" y="5468641"/>
            <a:ext cx="1497060" cy="398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6478061" y="5502508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44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33425388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62395145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91795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5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3533"/>
                <a:gridCol w="35221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9663"/>
                <a:gridCol w="5216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1222"/>
                <a:gridCol w="5352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FAQ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282016" y="37281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67930" y="2506133"/>
            <a:ext cx="6670195" cy="287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605332099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2140238844"/>
              </p:ext>
            </p:extLst>
          </p:nvPr>
        </p:nvGraphicFramePr>
        <p:xfrm>
          <a:off x="8509686" y="1289960"/>
          <a:ext cx="3532000" cy="4916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5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 상세 내용 호출 및 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내용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이미지 수정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input text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이용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 버튼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확인 후 삭제 또는 취소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655229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67000" y="2480733"/>
            <a:ext cx="787400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92354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9" name="Google Shape;173;g7c553259d1_0_81"/>
          <p:cNvSpPr/>
          <p:nvPr/>
        </p:nvSpPr>
        <p:spPr>
          <a:xfrm>
            <a:off x="128201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803401" y="1828800"/>
            <a:ext cx="6296256" cy="4356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3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0288578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648294764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6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+mn-lt"/>
                        </a:rPr>
                        <a:t>제목</a:t>
                      </a:r>
                      <a:r>
                        <a:rPr lang="en-US" altLang="ko-KR" sz="1500" b="0" i="0" u="none" strike="noStrike" cap="none" noProof="0" dirty="0" smtClean="0">
                          <a:latin typeface="+mn-lt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내용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이미지 등록하여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FAQ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686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1" y="2051989"/>
            <a:ext cx="66008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2328342" y="2767927"/>
            <a:ext cx="973658" cy="29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99745" y="3335193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99745" y="3860321"/>
            <a:ext cx="694258" cy="220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FAQ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86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035710563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42272867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공지사항 목록을 테이블 형식으로 표시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구현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03318"/>
              </p:ext>
            </p:extLst>
          </p:nvPr>
        </p:nvGraphicFramePr>
        <p:xfrm>
          <a:off x="1861127" y="2691866"/>
          <a:ext cx="6376940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3533"/>
                <a:gridCol w="3252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예약 안내 알림을 받지 못했어요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당일 예약은 불가능한가요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이용에 문의가 있어요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호스트에게 질문을 하고 싶어요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2020-02-19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adminX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811030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454400" y="5468640"/>
            <a:ext cx="2650067" cy="665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73;g7c553259d1_0_81"/>
          <p:cNvSpPr/>
          <p:nvPr/>
        </p:nvSpPr>
        <p:spPr>
          <a:xfrm>
            <a:off x="3083976" y="563775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255932" y="5502508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4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23777266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751648902"/>
              </p:ext>
            </p:extLst>
          </p:nvPr>
        </p:nvGraphicFramePr>
        <p:xfrm>
          <a:off x="8509686" y="1289960"/>
          <a:ext cx="3532000" cy="40408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입력을 통한 공지사항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제목을 클릭하면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태그의 형식으로 공지사항 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err="1" smtClean="0"/>
                        <a:t>jQuery</a:t>
                      </a:r>
                      <a:r>
                        <a:rPr lang="en-US" altLang="ko-KR" sz="1500" baseline="0" dirty="0" smtClean="0"/>
                        <a:t> – </a:t>
                      </a:r>
                      <a:r>
                        <a:rPr lang="ko-KR" altLang="en-US" sz="1500" baseline="0" dirty="0" smtClean="0"/>
                        <a:t>아코디언 </a:t>
                      </a:r>
                      <a:r>
                        <a:rPr lang="ko-KR" altLang="en-US" sz="1500" baseline="0" dirty="0" err="1" smtClean="0"/>
                        <a:t>메서드</a:t>
                      </a:r>
                      <a:r>
                        <a:rPr lang="ko-KR" altLang="en-US" sz="1500" baseline="0" smtClean="0"/>
                        <a:t> 사용</a:t>
                      </a:r>
                      <a:endParaRPr lang="en-US" altLang="ko-KR" sz="1500" baseline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04" y="1470643"/>
            <a:ext cx="8128897" cy="469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14867" y="1845733"/>
            <a:ext cx="7721600" cy="1422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173;g7c553259d1_0_81"/>
          <p:cNvSpPr/>
          <p:nvPr/>
        </p:nvSpPr>
        <p:spPr>
          <a:xfrm>
            <a:off x="70238" y="2394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5273" y="3344330"/>
            <a:ext cx="7721600" cy="2548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70238" y="44562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56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43405213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64085257"/>
              </p:ext>
            </p:extLst>
          </p:nvPr>
        </p:nvGraphicFramePr>
        <p:xfrm>
          <a:off x="8509686" y="1289960"/>
          <a:ext cx="3532000" cy="4688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답변하기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답변 등록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수정 및 삭제 기능 포함한 화면 호출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삭제하시겠습니까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?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확인 후 삭제 처리</a:t>
                      </a:r>
                      <a:endParaRPr lang="ko-KR" altLang="en-US" sz="1500" b="0" i="0" u="none" strike="noStrike" cap="none" noProof="0" dirty="0" smtClean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39118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4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0467"/>
                <a:gridCol w="33109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3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07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카테고리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3000005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네이버페이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포인트로 결제했는데 현금영수증을 발급받을 수 있나요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chemeClr val="tx1"/>
                </a:solidFill>
              </a:rPr>
              <a:t>Q&amp;A</a:t>
            </a:r>
            <a:r>
              <a:rPr lang="ko-KR" altLang="en-US" sz="1500" dirty="0" smtClean="0">
                <a:solidFill>
                  <a:schemeClr val="tx1"/>
                </a:solidFill>
              </a:rPr>
              <a:t>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959599" y="4554873"/>
            <a:ext cx="673746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답변하기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4800" y="2489200"/>
            <a:ext cx="6797193" cy="2861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949641694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ht_admin_qna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관리자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 관리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589933303"/>
              </p:ext>
            </p:extLst>
          </p:nvPr>
        </p:nvGraphicFramePr>
        <p:xfrm>
          <a:off x="8509686" y="1289960"/>
          <a:ext cx="3532000" cy="4230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4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상세 내용 호출 및 답변 등록 가능한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input text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답변 등록 완료</a:t>
                      </a:r>
                      <a:endParaRPr lang="en-US" altLang="ko-KR" sz="1500" b="0" i="0" u="none" strike="noStrike" cap="none" baseline="0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닫기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87132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64" y="1906060"/>
            <a:ext cx="5884435" cy="410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66999" y="2408767"/>
            <a:ext cx="1735667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 등록하기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24113" y="2963333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09288" y="3775655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8342" y="4266527"/>
            <a:ext cx="698490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>
                <a:solidFill>
                  <a:schemeClr val="tx1"/>
                </a:solidFill>
              </a:rPr>
              <a:t>Q&amp;A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08291" y="3691467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0" name="직사각형 19"/>
          <p:cNvSpPr/>
          <p:nvPr/>
        </p:nvSpPr>
        <p:spPr>
          <a:xfrm>
            <a:off x="3908300" y="4173393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dk1"/>
                </a:solidFill>
              </a:rPr>
              <a:t>네이버페이</a:t>
            </a:r>
            <a:r>
              <a:rPr lang="ko-KR" altLang="en-US" sz="800" dirty="0">
                <a:solidFill>
                  <a:schemeClr val="dk1"/>
                </a:solidFill>
              </a:rPr>
              <a:t> 포인트로 결제했는데 현금영수증을 발급받을 수 있나요</a:t>
            </a:r>
            <a:r>
              <a:rPr lang="en-US" altLang="ko-KR" sz="800" dirty="0">
                <a:solidFill>
                  <a:schemeClr val="dk1"/>
                </a:solidFill>
              </a:rPr>
              <a:t>?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2404552" y="4757782"/>
            <a:ext cx="982124" cy="237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smtClean="0">
                <a:solidFill>
                  <a:schemeClr val="tx1"/>
                </a:solidFill>
              </a:rPr>
              <a:t>Q&amp;A </a:t>
            </a:r>
            <a:r>
              <a:rPr lang="ko-KR" altLang="en-US" sz="1300" dirty="0" smtClean="0">
                <a:solidFill>
                  <a:schemeClr val="tx1"/>
                </a:solidFill>
              </a:rPr>
              <a:t>답변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908291" y="4664648"/>
            <a:ext cx="3119042" cy="4233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5528733" y="5164667"/>
            <a:ext cx="482600" cy="3668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82267" y="5181602"/>
            <a:ext cx="465666" cy="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등록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Google Shape;173;g7c553259d1_0_81"/>
          <p:cNvSpPr/>
          <p:nvPr/>
        </p:nvSpPr>
        <p:spPr>
          <a:xfrm>
            <a:off x="1232270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27200" y="1761067"/>
            <a:ext cx="6307667" cy="434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0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41174065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009053034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168" name="Google Shape;168;g7c553259d1_0_81"/>
          <p:cNvSpPr/>
          <p:nvPr/>
        </p:nvSpPr>
        <p:spPr>
          <a:xfrm>
            <a:off x="157954" y="1271965"/>
            <a:ext cx="8032200" cy="534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4827454" y="71021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170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84985550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605540304"/>
              </p:ext>
            </p:extLst>
          </p:nvPr>
        </p:nvGraphicFramePr>
        <p:xfrm>
          <a:off x="8509686" y="1289960"/>
          <a:ext cx="3532000" cy="381651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aseline="0" dirty="0" smtClean="0"/>
                        <a:t>날짜는 </a:t>
                      </a:r>
                      <a:r>
                        <a:rPr lang="en-US" altLang="ko-KR" sz="1500" baseline="0" dirty="0" smtClean="0"/>
                        <a:t>– </a:t>
                      </a:r>
                      <a:r>
                        <a:rPr lang="en-US" altLang="ko-KR" sz="1500" baseline="0" dirty="0" err="1" smtClean="0"/>
                        <a:t>datepicker</a:t>
                      </a:r>
                      <a:endParaRPr lang="en-US" altLang="ko-KR" sz="15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aseline="0" dirty="0" smtClean="0"/>
                        <a:t>Dialog – </a:t>
                      </a:r>
                      <a:r>
                        <a:rPr lang="ko-KR" altLang="en-US" sz="1500" baseline="0" dirty="0" smtClean="0"/>
                        <a:t>등록 하는 창 불러올 때</a:t>
                      </a: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0" y="1974013"/>
            <a:ext cx="8099248" cy="385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Google Shape;173;g7c553259d1_0_81"/>
          <p:cNvSpPr/>
          <p:nvPr/>
        </p:nvSpPr>
        <p:spPr>
          <a:xfrm>
            <a:off x="64310" y="540030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740" y="5232400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50530919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ht_user_m_notice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35784752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공지사항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692" y="1235075"/>
            <a:ext cx="3566022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173;g7c553259d1_0_81"/>
          <p:cNvSpPr/>
          <p:nvPr/>
        </p:nvSpPr>
        <p:spPr>
          <a:xfrm>
            <a:off x="1346205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78003" y="1769533"/>
            <a:ext cx="3620043" cy="1303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778002" y="3166534"/>
            <a:ext cx="3620043" cy="353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Google Shape;173;g7c553259d1_0_81"/>
          <p:cNvSpPr/>
          <p:nvPr/>
        </p:nvSpPr>
        <p:spPr>
          <a:xfrm>
            <a:off x="1346205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7997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2748983018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173212784"/>
              </p:ext>
            </p:extLst>
          </p:nvPr>
        </p:nvGraphicFramePr>
        <p:xfrm>
          <a:off x="8509686" y="1289960"/>
          <a:ext cx="3532000" cy="38758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 및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검색어를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입력하여 관련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FAQ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검색 기능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FAQ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" y="1614578"/>
            <a:ext cx="8281196" cy="4498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64475" y="2158997"/>
            <a:ext cx="7721600" cy="14054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818467" y="17441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Google Shape;173;g7c553259d1_0_81"/>
          <p:cNvSpPr/>
          <p:nvPr/>
        </p:nvSpPr>
        <p:spPr>
          <a:xfrm>
            <a:off x="16934" y="2699430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4475" y="3683002"/>
            <a:ext cx="7721600" cy="1693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173;g7c553259d1_0_81"/>
          <p:cNvSpPr/>
          <p:nvPr/>
        </p:nvSpPr>
        <p:spPr>
          <a:xfrm>
            <a:off x="16934" y="4367367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2525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594896012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4069497936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단위로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" y="1962150"/>
            <a:ext cx="8255000" cy="268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67734" y="4299633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164" y="4131733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0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399314747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ht_user_m_faq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FAQ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262853318"/>
              </p:ext>
            </p:extLst>
          </p:nvPr>
        </p:nvGraphicFramePr>
        <p:xfrm>
          <a:off x="8509686" y="1289960"/>
          <a:ext cx="3532000" cy="3773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스피너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텍스트뷰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버튼을 이용한 검색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기능을 포함한 화면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리스트뷰를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이용한 </a:t>
                      </a:r>
                      <a:r>
                        <a:rPr lang="en-US" altLang="ko-KR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FAQ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목록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66" y="1220258"/>
            <a:ext cx="3620043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1253068" y="2487765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84866" y="1769532"/>
            <a:ext cx="3620043" cy="17610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160455" y="1279526"/>
            <a:ext cx="668866" cy="388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84865" y="3623730"/>
            <a:ext cx="3620043" cy="30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173;g7c553259d1_0_81"/>
          <p:cNvSpPr/>
          <p:nvPr/>
        </p:nvSpPr>
        <p:spPr>
          <a:xfrm>
            <a:off x="1253068" y="49981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435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3434903871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49009556"/>
              </p:ext>
            </p:extLst>
          </p:nvPr>
        </p:nvGraphicFramePr>
        <p:xfrm>
          <a:off x="8509686" y="1289960"/>
          <a:ext cx="3532000" cy="45616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/>
                        <a:t>1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카테고리 선택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제목 입력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내용 입력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or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비공개 구분 선택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하여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Q&amp;A</a:t>
                      </a:r>
                      <a:r>
                        <a:rPr lang="en-US" altLang="ko-KR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등록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클릭하면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summary, detail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태그 형식으로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 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내용 표시</a:t>
                      </a:r>
                      <a:endParaRPr lang="en-US" altLang="ko-KR" sz="1500" b="0" i="0" u="none" strike="noStrike" cap="none" baseline="0" noProof="0" dirty="0" smtClean="0"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비공개 </a:t>
                      </a:r>
                      <a:r>
                        <a:rPr lang="en-US" altLang="ko-KR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Q&amp;A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의 경우 비공개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Malgun Gothic"/>
                          <a:ea typeface="Malgun Gothic"/>
                        </a:rPr>
                        <a:t>글입니다로</a:t>
                      </a:r>
                      <a:r>
                        <a:rPr lang="ko-KR" altLang="en-US" sz="1500" b="0" i="0" u="none" strike="noStrike" cap="none" baseline="0" noProof="0" dirty="0" smtClean="0">
                          <a:latin typeface="Malgun Gothic"/>
                          <a:ea typeface="Malgun Gothic"/>
                        </a:rPr>
                        <a:t> 표시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8" y="1583264"/>
            <a:ext cx="8108830" cy="18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3904010" y="1642533"/>
            <a:ext cx="736600" cy="347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Q&amp;A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4" y="3113087"/>
            <a:ext cx="7881464" cy="112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866468" y="2624667"/>
            <a:ext cx="1066800" cy="488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94005" y="2421467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19406" y="2767277"/>
            <a:ext cx="49107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제목을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5801" y="3243065"/>
            <a:ext cx="72813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내</a:t>
            </a:r>
            <a:r>
              <a:rPr lang="ko-KR" altLang="en-US" sz="800">
                <a:solidFill>
                  <a:schemeClr val="tx1"/>
                </a:solidFill>
              </a:rPr>
              <a:t>용</a:t>
            </a:r>
            <a:r>
              <a:rPr lang="ko-KR" altLang="en-US" sz="800" smtClean="0">
                <a:solidFill>
                  <a:schemeClr val="tx1"/>
                </a:solidFill>
              </a:rPr>
              <a:t> </a:t>
            </a:r>
            <a:r>
              <a:rPr lang="ko-KR" altLang="en-US" sz="800" dirty="0" smtClean="0">
                <a:solidFill>
                  <a:schemeClr val="tx1"/>
                </a:solidFill>
              </a:rPr>
              <a:t>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1203" y="3556663"/>
            <a:ext cx="516464" cy="19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내용</a:t>
            </a:r>
            <a:r>
              <a:rPr lang="ko-KR" altLang="en-US" sz="800" dirty="0">
                <a:solidFill>
                  <a:schemeClr val="tx1"/>
                </a:solidFill>
              </a:rPr>
              <a:t>을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43" y="4114570"/>
            <a:ext cx="8286935" cy="215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Google Shape;173;g7c553259d1_0_81"/>
          <p:cNvSpPr/>
          <p:nvPr/>
        </p:nvSpPr>
        <p:spPr>
          <a:xfrm>
            <a:off x="45438" y="3053931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8310" y="2184404"/>
            <a:ext cx="7721600" cy="1930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73;g7c553259d1_0_81"/>
          <p:cNvSpPr/>
          <p:nvPr/>
        </p:nvSpPr>
        <p:spPr>
          <a:xfrm>
            <a:off x="45438" y="493329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98310" y="4173838"/>
            <a:ext cx="7721600" cy="1718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7c553259d1_0_81"/>
          <p:cNvGraphicFramePr/>
          <p:nvPr>
            <p:extLst>
              <p:ext uri="{D42A27DB-BD31-4B8C-83A1-F6EECF244321}">
                <p14:modId xmlns:p14="http://schemas.microsoft.com/office/powerpoint/2010/main" val="195845946"/>
              </p:ext>
            </p:extLst>
          </p:nvPr>
        </p:nvGraphicFramePr>
        <p:xfrm>
          <a:off x="131601" y="115759"/>
          <a:ext cx="4124100" cy="960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43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805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ht_user_w_qna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2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 dirty="0" err="1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500" b="0" u="none" strike="noStrike" cap="none" dirty="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사용자 </a:t>
                      </a:r>
                      <a:r>
                        <a:rPr lang="en-US" altLang="ko-KR" sz="1500" b="0" u="none" strike="noStrike" cap="none" dirty="0" smtClean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게시판</a:t>
                      </a:r>
                      <a:endParaRPr lang="ko-KR" altLang="en-US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2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Q&amp;A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6" name="Google Shape;166;g7c553259d1_0_81"/>
          <p:cNvGraphicFramePr/>
          <p:nvPr/>
        </p:nvGraphicFramePr>
        <p:xfrm>
          <a:off x="930904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화면 번호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g7c553259d1_0_81"/>
          <p:cNvGraphicFramePr/>
          <p:nvPr/>
        </p:nvGraphicFramePr>
        <p:xfrm>
          <a:off x="6200086" y="197403"/>
          <a:ext cx="2815500" cy="320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0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5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0" u="none" strike="noStrike" cap="none">
                          <a:solidFill>
                            <a:schemeClr val="dk1"/>
                          </a:solidFill>
                        </a:rPr>
                        <a:t>프로젝트</a:t>
                      </a: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011401402"/>
              </p:ext>
            </p:extLst>
          </p:nvPr>
        </p:nvGraphicFramePr>
        <p:xfrm>
          <a:off x="8509686" y="1289960"/>
          <a:ext cx="3532000" cy="3710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글 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10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개 단위 페이지 </a:t>
                      </a: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네이션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 구현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5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2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endParaRPr lang="ko-KR" altLang="en-US" sz="15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71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58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 smtClean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500" dirty="0" smtClean="0"/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1935165"/>
            <a:ext cx="7932412" cy="344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Google Shape;173;g7c553259d1_0_81"/>
          <p:cNvSpPr/>
          <p:nvPr/>
        </p:nvSpPr>
        <p:spPr>
          <a:xfrm>
            <a:off x="67734" y="4875389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7164" y="4707489"/>
            <a:ext cx="7721600" cy="66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1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1368</Words>
  <Application>Microsoft Office PowerPoint</Application>
  <PresentationFormat>사용자 지정</PresentationFormat>
  <Paragraphs>611</Paragraphs>
  <Slides>22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507-06</cp:lastModifiedBy>
  <cp:revision>187</cp:revision>
  <dcterms:created xsi:type="dcterms:W3CDTF">2020-01-16T07:12:04Z</dcterms:created>
  <dcterms:modified xsi:type="dcterms:W3CDTF">2020-04-01T06:52:14Z</dcterms:modified>
</cp:coreProperties>
</file>