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-72" y="-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3684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페이지를 이동하지 않고 장소와 날짜를 선택 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통해서 예약된 시간정보를 호출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호출된 정보를 이용하여 선택 불가능한 시간 표시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시간이 이미 예약된 시간과 겹치는 경우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62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최소 </a:t>
            </a:r>
            <a:r>
              <a:rPr lang="en-US" altLang="ko-KR" dirty="0"/>
              <a:t>2</a:t>
            </a:r>
            <a:r>
              <a:rPr lang="ko-KR" altLang="en-US" dirty="0" smtClean="0"/>
              <a:t>시간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중복되지 않은 시간을 선택한 경우 선택 가능</a:t>
            </a:r>
            <a:r>
              <a:rPr lang="en-US" altLang="ko-KR" dirty="0" smtClean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830" y="2820022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등록 폼을 작성하는 시기에는 해당 시간이 비어있었지만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830" y="4674223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해결 방안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단에서 등록 바로 이전에 예약하는 시간이 적합한지 추가적 검증이 필요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ezen-033\Desktop\코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4132250"/>
            <a:ext cx="7092439" cy="2090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79092597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4401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0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417500286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7177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4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57" y="1498600"/>
            <a:ext cx="2801004" cy="49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1896533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</a:t>
            </a:r>
            <a:r>
              <a:rPr lang="ko-KR" altLang="en-US" dirty="0" smtClean="0"/>
              <a:t>레이아웃을 통해</a:t>
            </a:r>
            <a:endParaRPr lang="en-US" altLang="ko-KR" dirty="0" smtClean="0"/>
          </a:p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화면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8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3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79234605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49785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40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44679966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27189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3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1" name="Picture 3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7648"/>
            <a:ext cx="8442868" cy="501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62961" y="2218267"/>
            <a:ext cx="285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문의사항 관리</a:t>
            </a:r>
            <a:endParaRPr lang="en-US" altLang="ko-KR" dirty="0" smtClean="0"/>
          </a:p>
          <a:p>
            <a:r>
              <a:rPr lang="ko-KR" altLang="en-US" dirty="0" smtClean="0"/>
              <a:t>초기페이지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8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필수사항 </a:t>
            </a:r>
            <a:r>
              <a:rPr lang="en-US" altLang="ko-KR" dirty="0" smtClean="0"/>
              <a:t>*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8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4227" y="2491264"/>
            <a:ext cx="415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셀렉트메뉴로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Q&amp;A, </a:t>
            </a:r>
            <a:r>
              <a:rPr lang="ko-KR" altLang="en-US" dirty="0" err="1" smtClean="0"/>
              <a:t>세미나존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밋업</a:t>
            </a:r>
            <a:r>
              <a:rPr lang="ko-KR" altLang="en-US" dirty="0" smtClean="0"/>
              <a:t> 을 고른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조회를 통해</a:t>
            </a:r>
            <a:endParaRPr lang="en-US" altLang="ko-KR" dirty="0" smtClean="0"/>
          </a:p>
          <a:p>
            <a:r>
              <a:rPr lang="ko-KR" altLang="en-US" dirty="0" smtClean="0"/>
              <a:t>문의사항 확인가능</a:t>
            </a:r>
            <a:endParaRPr lang="ko-KR" altLang="en-US" dirty="0"/>
          </a:p>
        </p:txBody>
      </p:sp>
      <p:pic>
        <p:nvPicPr>
          <p:cNvPr id="6" name="Picture 2" descr="C:\Users\ezen-033\Desktop\문의사항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4" y="1334198"/>
            <a:ext cx="5065888" cy="29753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zen-033\Desktop\문의사항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2" y="2952929"/>
            <a:ext cx="5007360" cy="3028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세미나예약 관리에서 </a:t>
            </a:r>
            <a:r>
              <a:rPr lang="en-US" altLang="ko-KR" dirty="0" smtClean="0"/>
              <a:t>JSON 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의 속성에 저장하였음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문의 사항 상세페이지는</a:t>
            </a:r>
            <a:endParaRPr lang="en-US" altLang="ko-KR" dirty="0"/>
          </a:p>
          <a:p>
            <a:r>
              <a:rPr lang="ko-KR" altLang="en-US" dirty="0" smtClean="0"/>
              <a:t>클릭 시 해당 </a:t>
            </a:r>
            <a:r>
              <a:rPr lang="ko-KR" altLang="en-US" dirty="0" err="1" smtClean="0"/>
              <a:t>클로저</a:t>
            </a:r>
            <a:r>
              <a:rPr lang="ko-KR" altLang="en-US" dirty="0" smtClean="0"/>
              <a:t> 환경에 저장된 변수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을 로딩하여 상세 정보를 보여줌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C:\Users\ezen-033\Desktop\문의사항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1" y="1705749"/>
            <a:ext cx="6747651" cy="4405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6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2161" y="2155941"/>
            <a:ext cx="417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세미나예약 관리에서 </a:t>
            </a:r>
            <a:r>
              <a:rPr lang="en-US" altLang="ko-KR" dirty="0" smtClean="0"/>
              <a:t>JSON 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의 속성에 저장하였음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문의 사항 상세페이지는</a:t>
            </a:r>
            <a:endParaRPr lang="en-US" altLang="ko-KR" dirty="0"/>
          </a:p>
          <a:p>
            <a:r>
              <a:rPr lang="ko-KR" altLang="en-US" dirty="0" smtClean="0"/>
              <a:t>클릭 시 해당 </a:t>
            </a:r>
            <a:r>
              <a:rPr lang="ko-KR" altLang="en-US" dirty="0" err="1" smtClean="0"/>
              <a:t>클로저</a:t>
            </a:r>
            <a:r>
              <a:rPr lang="ko-KR" altLang="en-US" dirty="0" smtClean="0"/>
              <a:t> 환경에 저장된 변수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을 로딩하여 상세 정보를 보여줌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클로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" y="1933575"/>
            <a:ext cx="6116637" cy="329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90133" y="4670532"/>
            <a:ext cx="1684867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08464" y="1949673"/>
            <a:ext cx="592404" cy="20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1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34254299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35949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07" y="1574800"/>
            <a:ext cx="2897079" cy="5156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Layout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spinner</a:t>
            </a:r>
            <a:r>
              <a:rPr lang="ko-KR" altLang="en-US" dirty="0" smtClean="0"/>
              <a:t>를 활용하여 회원가입 폼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4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00336524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52783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95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Linear Layout</a:t>
            </a:r>
            <a:r>
              <a:rPr lang="ko-KR" altLang="en-US" dirty="0" smtClean="0"/>
              <a:t>을 통한 회원가입 완료페이지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8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11977743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93438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 등록 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카테고리를 선택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인원수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참가비를 설정하여 등록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53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1017</Words>
  <Application>Microsoft Office PowerPoint</Application>
  <PresentationFormat>사용자 지정</PresentationFormat>
  <Paragraphs>219</Paragraphs>
  <Slides>22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66</cp:revision>
  <dcterms:created xsi:type="dcterms:W3CDTF">2020-01-16T07:12:04Z</dcterms:created>
  <dcterms:modified xsi:type="dcterms:W3CDTF">2020-04-23T08:47:56Z</dcterms:modified>
</cp:coreProperties>
</file>