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308" r:id="rId17"/>
    <p:sldId id="31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30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/>
              <a:t>화면 설계서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000" dirty="0"/>
              <a:t>유서희</a:t>
            </a:r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4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132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224401811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세미나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결제 예정 금액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IT </a:t>
            </a:r>
            <a:r>
              <a:rPr lang="ko-KR" altLang="en-US" sz="1100" b="1" dirty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>
                <a:solidFill>
                  <a:schemeClr val="tx1"/>
                </a:solidFill>
              </a:rPr>
              <a:t>트렌드</a:t>
            </a:r>
            <a:r>
              <a:rPr lang="ko-KR" altLang="en-US" sz="1100" b="1" dirty="0">
                <a:solidFill>
                  <a:schemeClr val="tx1"/>
                </a:solidFill>
              </a:rPr>
              <a:t> 공유 세미나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IT </a:t>
            </a:r>
            <a:r>
              <a:rPr lang="ko-KR" altLang="en-US" sz="800" dirty="0">
                <a:solidFill>
                  <a:schemeClr val="tx1"/>
                </a:solidFill>
              </a:rPr>
              <a:t>최신 </a:t>
            </a:r>
            <a:r>
              <a:rPr lang="ko-KR" altLang="en-US" sz="800" dirty="0" err="1">
                <a:solidFill>
                  <a:schemeClr val="tx1"/>
                </a:solidFill>
              </a:rPr>
              <a:t>트렌드</a:t>
            </a:r>
            <a:r>
              <a:rPr lang="ko-KR" altLang="en-US" sz="8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>
                <a:solidFill>
                  <a:schemeClr val="tx1"/>
                </a:solidFill>
              </a:rPr>
              <a:t>IT </a:t>
            </a:r>
            <a:r>
              <a:rPr lang="ko-KR" altLang="en-US" sz="8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데스크톱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휴대폰에 대해 토론하고 친목을 도모합니다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도모합니다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신청 세미나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신청인원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36347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4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5" y="2198889"/>
            <a:ext cx="6861733" cy="1497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46028" y="4691732"/>
            <a:ext cx="9273209" cy="1293340"/>
            <a:chOff x="1482811" y="4489622"/>
            <a:chExt cx="10462054" cy="163932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4" y="4677848"/>
              <a:ext cx="8806805" cy="386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3" y="5478205"/>
              <a:ext cx="9983787" cy="37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482811" y="4489622"/>
              <a:ext cx="10462054" cy="1639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82912" y="2645678"/>
            <a:ext cx="2708720" cy="301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6044171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신청 완료 페이지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무통장 입금 은행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98217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3822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7086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3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/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참여 인원 선택</a:t>
                      </a:r>
                      <a:endParaRPr lang="en-US" altLang="ko-KR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/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세미나 소개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sz="1200" dirty="0"/>
                        <a:t>- </a:t>
                      </a:r>
                      <a:r>
                        <a:rPr lang="ko-KR" altLang="en-US" sz="1200" dirty="0" err="1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59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A045B5DA-2082-46F8-B9D6-4E62E0949447}"/>
              </a:ext>
            </a:extLst>
          </p:cNvPr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BBDF-A1D1-49F8-BC4D-6958414E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55" y="1445173"/>
            <a:ext cx="2395559" cy="5054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FCB29-CF50-4F21-8460-01F1A792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33" y="1562619"/>
            <a:ext cx="2395559" cy="5054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BBD8B8-0EFC-4234-844C-05D5B2BD93FC}"/>
              </a:ext>
            </a:extLst>
          </p:cNvPr>
          <p:cNvSpPr/>
          <p:nvPr/>
        </p:nvSpPr>
        <p:spPr>
          <a:xfrm>
            <a:off x="679508" y="2980360"/>
            <a:ext cx="2684478" cy="66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82BC7-DA35-4638-838E-4E5286E2960B}"/>
              </a:ext>
            </a:extLst>
          </p:cNvPr>
          <p:cNvSpPr/>
          <p:nvPr/>
        </p:nvSpPr>
        <p:spPr>
          <a:xfrm>
            <a:off x="679508" y="4001020"/>
            <a:ext cx="2684478" cy="422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F5C1A-FE19-4ADF-8431-3D4FA95F7120}"/>
              </a:ext>
            </a:extLst>
          </p:cNvPr>
          <p:cNvSpPr/>
          <p:nvPr/>
        </p:nvSpPr>
        <p:spPr>
          <a:xfrm>
            <a:off x="8830073" y="2442066"/>
            <a:ext cx="2684478" cy="477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D7449-E08D-41C5-9899-E62B861B9438}"/>
              </a:ext>
            </a:extLst>
          </p:cNvPr>
          <p:cNvSpPr/>
          <p:nvPr/>
        </p:nvSpPr>
        <p:spPr>
          <a:xfrm>
            <a:off x="8830073" y="3429171"/>
            <a:ext cx="2684478" cy="2931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37AA3-BC0D-4039-A4A0-0C410D67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44" y="3479689"/>
            <a:ext cx="3219899" cy="11812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ECE15-72A8-4844-AB42-76B35A6BDA4A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363986" y="3311725"/>
            <a:ext cx="1049258" cy="5327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EBDD92-3F85-4899-ABDC-CBAE957A751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349172" y="4070322"/>
            <a:ext cx="1064072" cy="141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798AE7-FAEB-409A-ABC9-D68F1AA9321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633143" y="2680593"/>
            <a:ext cx="1196930" cy="11638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AB5549-A44F-442C-90EE-F58EAEA4132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633143" y="4070322"/>
            <a:ext cx="1196930" cy="125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47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98591000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/>
                        <a:t>컨텐츠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endParaRPr lang="en-US" altLang="ko-KR" sz="10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/>
                        <a:t>-</a:t>
                      </a:r>
                      <a:r>
                        <a:rPr lang="ko-KR" altLang="en-US" sz="1200" b="0" baseline="0" dirty="0"/>
                        <a:t> 세미나를 소개하는 페이지</a:t>
                      </a:r>
                      <a:endParaRPr lang="en-US" altLang="ko-KR" sz="1200" b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세미나 정보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주최자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카테고리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최대인원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장소 표시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친목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</a:rPr>
              <a:t>세미나 정보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5061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주최자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예술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최대인원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1410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99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9" y="1533325"/>
            <a:ext cx="4066902" cy="4663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03769" y="5058031"/>
            <a:ext cx="464146" cy="47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14" y="3023286"/>
            <a:ext cx="5011884" cy="1252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99214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60436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61" y="1342767"/>
            <a:ext cx="2827200" cy="529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0919" y="4110681"/>
            <a:ext cx="3311611" cy="57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4" y="3142134"/>
            <a:ext cx="7237455" cy="921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4500" y="258046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30349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4144" y="2100653"/>
            <a:ext cx="5552386" cy="3805877"/>
            <a:chOff x="-2185858" y="1353295"/>
            <a:chExt cx="6639823" cy="4573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85858" y="1353295"/>
              <a:ext cx="2835747" cy="4573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556" y="1353295"/>
              <a:ext cx="3005409" cy="4573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4" y="5467704"/>
            <a:ext cx="6052342" cy="1264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4129" y="1364749"/>
            <a:ext cx="829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EL/JSTL +Database] ‘</a:t>
            </a:r>
            <a:r>
              <a:rPr lang="ko-KR" altLang="en-US" dirty="0"/>
              <a:t>신청 마감된 세미나</a:t>
            </a:r>
            <a:r>
              <a:rPr lang="en-US" altLang="ko-KR" dirty="0"/>
              <a:t>’</a:t>
            </a:r>
            <a:r>
              <a:rPr lang="ko-KR" altLang="en-US" dirty="0"/>
              <a:t> 페이지 세미나 정보 다르게 출력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6835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5672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756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>
                  <a:solidFill>
                    <a:srgbClr val="704DE4"/>
                  </a:solidFill>
                </a:rPr>
                <a:t>개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질문작성하기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44414928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/>
                        <a:t>세미나에 대해 궁금한 것을 물어 볼 수 </a:t>
                      </a:r>
                      <a:r>
                        <a:rPr lang="ko-KR" altLang="en-US" sz="1200" baseline="0" dirty="0" err="1"/>
                        <a:t>있</a:t>
                      </a:r>
                      <a:r>
                        <a:rPr lang="ko-KR" altLang="en-US" sz="1200" baseline="0" dirty="0"/>
                        <a:t> 는 공간으로 주최자만 </a:t>
                      </a:r>
                      <a:r>
                        <a:rPr lang="ko-KR" altLang="en-US" sz="1200" baseline="0" dirty="0" err="1"/>
                        <a:t>답글을</a:t>
                      </a:r>
                      <a:r>
                        <a:rPr lang="ko-KR" altLang="en-US" sz="1200" baseline="0" dirty="0"/>
                        <a:t> 달 수 있음</a:t>
                      </a:r>
                      <a:endParaRPr lang="en-US" altLang="ko-KR" sz="1200" baseline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630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세미나문의</a:t>
            </a:r>
          </a:p>
        </p:txBody>
      </p:sp>
    </p:spTree>
    <p:extLst>
      <p:ext uri="{BB962C8B-B14F-4D97-AF65-F5344CB8AC3E}">
        <p14:creationId xmlns:p14="http://schemas.microsoft.com/office/powerpoint/2010/main" val="38625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8" y="4448431"/>
            <a:ext cx="6674076" cy="2222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" y="2214829"/>
            <a:ext cx="5489402" cy="1951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567669" y="5236512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032" y="1407991"/>
            <a:ext cx="65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EL/JSTL + Database] ‘</a:t>
            </a:r>
            <a:r>
              <a:rPr lang="ko-KR" altLang="en-US" dirty="0"/>
              <a:t>호스트 </a:t>
            </a:r>
            <a:r>
              <a:rPr lang="ko-KR" altLang="en-US" dirty="0" err="1"/>
              <a:t>답글</a:t>
            </a:r>
            <a:r>
              <a:rPr lang="en-US" altLang="ko-KR" dirty="0"/>
              <a:t>’</a:t>
            </a:r>
            <a:r>
              <a:rPr lang="ko-KR" altLang="en-US" dirty="0"/>
              <a:t>이 존재 할 경우 출력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567670" y="4528059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0033" y="261197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02367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>
                  <a:solidFill>
                    <a:srgbClr val="704DE4"/>
                  </a:solidFill>
                </a:rPr>
                <a:t>개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질문작성하기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245507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세미나에 대해 궁금한 것을 물어 볼 수 </a:t>
                      </a:r>
                      <a:r>
                        <a:rPr lang="ko-KR" altLang="en-US" sz="1200" baseline="0" dirty="0" err="1"/>
                        <a:t>있</a:t>
                      </a:r>
                      <a:r>
                        <a:rPr lang="ko-KR" altLang="en-US" sz="1200" baseline="0" dirty="0"/>
                        <a:t> 는 공간으로 주최자만 </a:t>
                      </a:r>
                      <a:r>
                        <a:rPr lang="ko-KR" altLang="en-US" sz="1200" baseline="0" dirty="0" err="1"/>
                        <a:t>답글을</a:t>
                      </a:r>
                      <a:r>
                        <a:rPr lang="ko-KR" altLang="en-US" sz="1200" baseline="0" dirty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7511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6515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2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82" y="1359242"/>
            <a:ext cx="3206966" cy="367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9" y="1392195"/>
            <a:ext cx="2897522" cy="364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58962" y="2906470"/>
            <a:ext cx="547769" cy="431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58" y="5445104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9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602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화면 설계서   유서희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228</cp:revision>
  <dcterms:created xsi:type="dcterms:W3CDTF">2020-01-16T07:12:04Z</dcterms:created>
  <dcterms:modified xsi:type="dcterms:W3CDTF">2020-04-30T21:04:49Z</dcterms:modified>
</cp:coreProperties>
</file>