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6" d="100"/>
          <a:sy n="56" d="100"/>
        </p:scale>
        <p:origin x="-72" y="-1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3684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2796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r>
              <a:rPr lang="en-US" altLang="ko-KR" dirty="0"/>
              <a:t>5</a:t>
            </a:r>
            <a:endParaRPr lang="en-US" altLang="ko-KR" dirty="0" smtClean="0"/>
          </a:p>
          <a:p>
            <a:r>
              <a:rPr lang="ko-KR" altLang="en-US" dirty="0" smtClean="0"/>
              <a:t>이조오오오오온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0266" y="1540935"/>
            <a:ext cx="3691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페이지를 이동하지 않고 장소와 날짜를 선택 시 </a:t>
            </a:r>
            <a:r>
              <a:rPr lang="en-US" altLang="ko-KR" dirty="0" smtClean="0"/>
              <a:t>AJAX</a:t>
            </a:r>
            <a:r>
              <a:rPr lang="ko-KR" altLang="en-US" dirty="0" smtClean="0"/>
              <a:t>를 통해서 예약된 시간정보를 호출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호출된 정보를 이용하여 선택 불가능한 시간 표시</a:t>
            </a:r>
            <a:r>
              <a:rPr lang="en-US" altLang="ko-KR" dirty="0" smtClean="0"/>
              <a:t>.</a:t>
            </a:r>
          </a:p>
        </p:txBody>
      </p:sp>
      <p:pic>
        <p:nvPicPr>
          <p:cNvPr id="3074" name="Picture 2" descr="C:\Users\ezen-033\Desktop\시간정보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81" y="1180492"/>
            <a:ext cx="7361432" cy="26633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ezen-033\Desktop\겹침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81" y="3941632"/>
            <a:ext cx="7361432" cy="26955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060266" y="4233334"/>
            <a:ext cx="3691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선택한 시간이 이미 예약된 시간과 겹치는 경우 </a:t>
            </a:r>
            <a:r>
              <a:rPr lang="ko-KR" altLang="en-US" dirty="0" err="1" smtClean="0"/>
              <a:t>알림창</a:t>
            </a:r>
            <a:r>
              <a:rPr lang="ko-KR" altLang="en-US" dirty="0" smtClean="0"/>
              <a:t> 호출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2627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61297" y="1673638"/>
            <a:ext cx="369146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기능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최소 </a:t>
            </a:r>
            <a:r>
              <a:rPr lang="en-US" altLang="ko-KR" dirty="0"/>
              <a:t>2</a:t>
            </a:r>
            <a:r>
              <a:rPr lang="ko-KR" altLang="en-US" dirty="0" smtClean="0"/>
              <a:t>시간 이상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중복되지 않은 시간을 선택한 경우 선택 가능</a:t>
            </a:r>
            <a:r>
              <a:rPr lang="en-US" altLang="ko-KR" dirty="0" smtClean="0"/>
              <a:t>.</a:t>
            </a:r>
          </a:p>
        </p:txBody>
      </p:sp>
      <p:pic>
        <p:nvPicPr>
          <p:cNvPr id="4098" name="Picture 2" descr="C:\Users\ezen-033\Desktop\시간선택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1511092"/>
            <a:ext cx="7018867" cy="231415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725830" y="2820022"/>
            <a:ext cx="40894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문제점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등록 폼을 작성하는 시기에는 해당 시간이 비어있었지만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등록 버튼을 누를 때 해당 시간이 다른 사람에 의해 예약이 되어 버린 경우 해당 시간대가 중복 예약되는 경우 발생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25830" y="4674223"/>
            <a:ext cx="416136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 해결 방안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서버 단에서 등록 바로 이전에 예약하는 시간이 적합한지 추가적 검증이 필요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C:\Users\ezen-033\Desktop\코드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4132250"/>
            <a:ext cx="7092439" cy="209074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2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779092597"/>
              </p:ext>
            </p:extLst>
          </p:nvPr>
        </p:nvGraphicFramePr>
        <p:xfrm>
          <a:off x="8911115" y="3224312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등록완료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예약을 위한 계좌번호 발급 확인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497880" y="2375789"/>
            <a:ext cx="5999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세미나 등록이 완료되었습니다</a:t>
            </a:r>
            <a:r>
              <a:rPr lang="en-US" altLang="ko-KR" sz="2000" dirty="0" smtClean="0"/>
              <a:t>!</a:t>
            </a:r>
          </a:p>
          <a:p>
            <a:pPr algn="ctr"/>
            <a:r>
              <a:rPr lang="ko-KR" altLang="en-US" sz="2000" dirty="0" smtClean="0"/>
              <a:t>등록된 내용으로 예약을 진행하기 위해서 아래의 계좌번호로 입금이 필요합니다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01000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199582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메인화</a:t>
            </a:r>
            <a:r>
              <a:rPr lang="ko-KR" altLang="en-US"/>
              <a:t>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44706" y="3539266"/>
            <a:ext cx="1866094" cy="8498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우리은행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07527" y="3539266"/>
            <a:ext cx="4451918" cy="849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74401"/>
              </p:ext>
            </p:extLst>
          </p:nvPr>
        </p:nvGraphicFramePr>
        <p:xfrm>
          <a:off x="9138826" y="1761039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hj_user_w_semiReg_Done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561483" y="614530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 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700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완료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85314" y="2544295"/>
            <a:ext cx="341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세미나가 정상적으로 등록되었을 경우 이동하는 페이지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146" name="Picture 2" descr="C:\Users\ezen-033\Desktop\세미나등록완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88" y="1883280"/>
            <a:ext cx="7106226" cy="37226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1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466" y="160866"/>
            <a:ext cx="1074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수정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31100" y="1854200"/>
            <a:ext cx="408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비밀번호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프로필이미지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관심카테고리를 받을 수 있도록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을 이용해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필수사항 </a:t>
            </a:r>
            <a:r>
              <a:rPr lang="en-US" altLang="ko-KR" dirty="0" smtClean="0"/>
              <a:t>*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94" y="1313645"/>
            <a:ext cx="5525470" cy="529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83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0648" y="195307"/>
            <a:ext cx="109339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err="1" smtClean="0">
                <a:solidFill>
                  <a:schemeClr val="bg1"/>
                </a:solidFill>
                <a:latin typeface="+mj-lt"/>
              </a:rPr>
              <a:t>마이페이지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 예약 리스트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수정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)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42400" y="1981200"/>
            <a:ext cx="276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DOM</a:t>
            </a:r>
            <a:r>
              <a:rPr lang="ko-KR" altLang="en-US" dirty="0" smtClean="0"/>
              <a:t>이 모두 로딩 된 후</a:t>
            </a:r>
            <a:r>
              <a:rPr lang="en-US" altLang="ko-KR" dirty="0" smtClean="0"/>
              <a:t>, AJAX</a:t>
            </a:r>
            <a:r>
              <a:rPr lang="ko-KR" altLang="en-US" dirty="0" smtClean="0"/>
              <a:t>를 통해 받은 데이터를 이용해서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로드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페이징</a:t>
            </a:r>
            <a:r>
              <a:rPr lang="ko-KR" altLang="en-US" dirty="0" smtClean="0"/>
              <a:t> 추가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8" y="1571223"/>
            <a:ext cx="8106682" cy="49832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135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734254299"/>
              </p:ext>
            </p:extLst>
          </p:nvPr>
        </p:nvGraphicFramePr>
        <p:xfrm>
          <a:off x="8682515" y="2641264"/>
          <a:ext cx="2952330" cy="38975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회원가입에 필요한 정보를 </a:t>
                      </a:r>
                      <a:r>
                        <a:rPr lang="ko-KR" altLang="en-US" sz="1300" b="0" u="none" strike="noStrike" cap="none" dirty="0" err="1" smtClean="0"/>
                        <a:t>입력받는</a:t>
                      </a:r>
                      <a:r>
                        <a:rPr lang="ko-KR" altLang="en-US" sz="1300" b="0" u="none" strike="noStrike" cap="none" dirty="0" smtClean="0"/>
                        <a:t> 폼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아이디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비밀번호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이메일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닉네임을 </a:t>
                      </a:r>
                      <a:r>
                        <a:rPr lang="ko-KR" altLang="en-US" sz="1300" b="0" u="none" strike="noStrike" cap="none" baseline="0" dirty="0" err="1" smtClean="0"/>
                        <a:t>입력받고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셀렉트</a:t>
                      </a:r>
                      <a:r>
                        <a:rPr lang="ko-KR" altLang="en-US" sz="1300" b="0" u="none" strike="noStrike" cap="none" baseline="0" dirty="0" smtClean="0"/>
                        <a:t> 메뉴를 통해 관심카테고리를 선택한다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아이디중복 확인은 해당화면에서 처리한다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이용하여 특수문자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영문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숫자를 최소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개씩 </a:t>
                      </a:r>
                      <a:r>
                        <a:rPr lang="ko-KR" altLang="en-US" sz="1300" b="0" u="none" strike="noStrike" cap="none" dirty="0" err="1" smtClean="0"/>
                        <a:t>입력받아</a:t>
                      </a:r>
                      <a:r>
                        <a:rPr lang="ko-KR" altLang="en-US" sz="1300" b="0" u="none" strike="noStrike" cap="none" dirty="0" smtClean="0"/>
                        <a:t> 최소 </a:t>
                      </a:r>
                      <a:r>
                        <a:rPr lang="en-US" altLang="ko-KR" sz="1300" b="0" u="none" strike="noStrike" cap="none" dirty="0" smtClean="0"/>
                        <a:t>10</a:t>
                      </a:r>
                      <a:r>
                        <a:rPr lang="ko-KR" altLang="en-US" sz="1300" b="0" u="none" strike="noStrike" cap="none" dirty="0" smtClean="0"/>
                        <a:t>자의 비밀번호를 입력 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이메일의</a:t>
                      </a:r>
                      <a:r>
                        <a:rPr lang="ko-KR" altLang="en-US" sz="1300" b="0" u="none" strike="noStrike" cap="none" dirty="0" smtClean="0"/>
                        <a:t> 경우도 </a:t>
                      </a: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사용하여 </a:t>
                      </a:r>
                      <a:r>
                        <a:rPr lang="en-US" altLang="ko-KR" sz="1300" b="0" u="none" strike="noStrike" cap="none" dirty="0" err="1" smtClean="0">
                          <a:hlinkClick r:id="rId3"/>
                        </a:rPr>
                        <a:t>abcd@abcd.abc</a:t>
                      </a:r>
                      <a:r>
                        <a:rPr lang="en-US" altLang="ko-KR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형태의 </a:t>
                      </a:r>
                      <a:r>
                        <a:rPr lang="ko-KR" altLang="en-US" sz="1300" b="0" u="none" strike="noStrike" cap="none" dirty="0" err="1" smtClean="0"/>
                        <a:t>이메일을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입력받도록</a:t>
                      </a:r>
                      <a:r>
                        <a:rPr lang="ko-KR" altLang="en-US" sz="1300" b="0" u="none" strike="noStrike" cap="none" dirty="0" smtClean="0"/>
                        <a:t> 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963271" y="1237124"/>
            <a:ext cx="4876800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927406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05317" y="2590794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14282" y="3213841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14282" y="3948947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dirty="0" err="1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14282" y="4531653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05317" y="519055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이등변 삼각형 23"/>
          <p:cNvSpPr/>
          <p:nvPr/>
        </p:nvSpPr>
        <p:spPr>
          <a:xfrm rot="10800000">
            <a:off x="3016623" y="531631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24318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778623" y="519502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이등변 삼각형 30"/>
          <p:cNvSpPr/>
          <p:nvPr/>
        </p:nvSpPr>
        <p:spPr>
          <a:xfrm rot="10800000">
            <a:off x="4589929" y="532078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0210" y="519949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이등변 삼각형 32"/>
          <p:cNvSpPr/>
          <p:nvPr/>
        </p:nvSpPr>
        <p:spPr>
          <a:xfrm rot="10800000">
            <a:off x="6091516" y="532525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378387" y="3796550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535949"/>
              </p:ext>
            </p:extLst>
          </p:nvPr>
        </p:nvGraphicFramePr>
        <p:xfrm>
          <a:off x="9080924" y="1509630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hj_user_m_signUp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559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07" y="886492"/>
            <a:ext cx="3283814" cy="58445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909955" y="2400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614681" y="2570665"/>
            <a:ext cx="6187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Linear Layout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spinner</a:t>
            </a:r>
            <a:r>
              <a:rPr lang="ko-KR" altLang="en-US" dirty="0" smtClean="0"/>
              <a:t>를 활용하여 회원가입 폼 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44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300336524"/>
              </p:ext>
            </p:extLst>
          </p:nvPr>
        </p:nvGraphicFramePr>
        <p:xfrm>
          <a:off x="8707915" y="3395524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 완료 페이지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로그인 버튼을 눌러서 로그인 페이지로 이동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738717" y="1326777"/>
            <a:ext cx="3558989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회원가입이 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70051" y="4751294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852783"/>
              </p:ext>
            </p:extLst>
          </p:nvPr>
        </p:nvGraphicFramePr>
        <p:xfrm>
          <a:off x="9089391" y="2062022"/>
          <a:ext cx="2272876" cy="8991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hj_user_m_signUpDone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950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앱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회원가입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완료페이지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C:\Users\ezen-033\Desktop\회원가입완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942" y="1532466"/>
            <a:ext cx="2847703" cy="499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80667" y="2392865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Linear Layout</a:t>
            </a:r>
            <a:r>
              <a:rPr lang="ko-KR" altLang="en-US" dirty="0" smtClean="0"/>
              <a:t>을 통한 회원가입 완료페이지 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85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911977743"/>
              </p:ext>
            </p:extLst>
          </p:nvPr>
        </p:nvGraphicFramePr>
        <p:xfrm>
          <a:off x="8851848" y="2792794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620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7925" y="1972353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392325" y="1972352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79943" y="2387023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392325" y="2397086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3111" y="275716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414128" y="1355604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공간선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39232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6419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3606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0793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71308" y="2757167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88106" y="2757167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1128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36582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5338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76554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99728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16526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3970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65002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180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04974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28148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8694" y="3775408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074390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36582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198774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074390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136582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198774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74390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136582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98774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93111" y="4966743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1881961" y="4928182"/>
            <a:ext cx="5469361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70467" y="6382823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4510" y="58226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1988288" y="5840504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240810" y="1216647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236798" y="58226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4497571" y="5840504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700320" y="257794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3561483" y="6255371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993438"/>
              </p:ext>
            </p:extLst>
          </p:nvPr>
        </p:nvGraphicFramePr>
        <p:xfrm>
          <a:off x="9181159" y="1655424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893110" y="323427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날</a:t>
            </a:r>
            <a:r>
              <a:rPr lang="ko-KR" altLang="en-US" sz="1400"/>
              <a:t>짜</a:t>
            </a:r>
            <a:r>
              <a:rPr lang="ko-KR" altLang="en-US" sz="1400" smtClean="0"/>
              <a:t>선택</a:t>
            </a:r>
            <a:endParaRPr lang="ko-KR" altLang="en-US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2240810" y="3234277"/>
            <a:ext cx="278730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설계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10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470648" y="195307"/>
            <a:ext cx="107960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500"/>
              <a:defRPr/>
            </a:pP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[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화면 구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현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]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사용자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웹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세미나등</a:t>
            </a:r>
            <a:r>
              <a:rPr lang="ko-KR" altLang="en-US" sz="2500" b="1" dirty="0">
                <a:solidFill>
                  <a:schemeClr val="bg1"/>
                </a:solidFill>
                <a:latin typeface="+mj-lt"/>
              </a:rPr>
              <a:t>록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500" b="1" dirty="0" smtClean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500" b="1" dirty="0" smtClean="0">
                <a:solidFill>
                  <a:schemeClr val="bg1"/>
                </a:solidFill>
                <a:latin typeface="+mj-lt"/>
              </a:rPr>
              <a:t>등록 폼</a:t>
            </a:r>
            <a:endParaRPr lang="ko-KR" altLang="en-US" sz="25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50" name="Picture 2" descr="C:\Users\ezen-033\Desktop\세미나등록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7" y="1256561"/>
            <a:ext cx="4928130" cy="535589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49533" y="1837267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세미나 등록 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세미나 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카테고리를 선택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세미나소개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 인원수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참가비를 설정하여 등록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1535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558</Words>
  <Application>Microsoft Office PowerPoint</Application>
  <PresentationFormat>사용자 지정</PresentationFormat>
  <Paragraphs>131</Paragraphs>
  <Slides>13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ezen-033</cp:lastModifiedBy>
  <cp:revision>65</cp:revision>
  <dcterms:created xsi:type="dcterms:W3CDTF">2020-01-16T07:12:04Z</dcterms:created>
  <dcterms:modified xsi:type="dcterms:W3CDTF">2020-04-23T07:46:52Z</dcterms:modified>
</cp:coreProperties>
</file>