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9" r:id="rId4"/>
    <p:sldId id="278" r:id="rId5"/>
    <p:sldId id="258" r:id="rId6"/>
    <p:sldId id="259" r:id="rId7"/>
    <p:sldId id="283" r:id="rId8"/>
    <p:sldId id="260" r:id="rId9"/>
    <p:sldId id="280" r:id="rId10"/>
    <p:sldId id="261" r:id="rId11"/>
    <p:sldId id="262" r:id="rId12"/>
    <p:sldId id="263" r:id="rId13"/>
    <p:sldId id="281" r:id="rId14"/>
    <p:sldId id="285" r:id="rId15"/>
    <p:sldId id="286" r:id="rId16"/>
    <p:sldId id="287" r:id="rId17"/>
    <p:sldId id="264" r:id="rId18"/>
    <p:sldId id="284" r:id="rId19"/>
    <p:sldId id="265" r:id="rId20"/>
    <p:sldId id="28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3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09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918091822"/>
              </p:ext>
            </p:extLst>
          </p:nvPr>
        </p:nvGraphicFramePr>
        <p:xfrm>
          <a:off x="8509686" y="2658707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31598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2690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101181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5856"/>
              </p:ext>
            </p:extLst>
          </p:nvPr>
        </p:nvGraphicFramePr>
        <p:xfrm>
          <a:off x="8572025" y="161154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92752643"/>
              </p:ext>
            </p:extLst>
          </p:nvPr>
        </p:nvGraphicFramePr>
        <p:xfrm>
          <a:off x="8492752" y="2812365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54681"/>
              </p:ext>
            </p:extLst>
          </p:nvPr>
        </p:nvGraphicFramePr>
        <p:xfrm>
          <a:off x="8446865" y="200996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6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94140740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2653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08016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2893672"/>
            <a:ext cx="5657850" cy="382905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1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8" y="638350"/>
            <a:ext cx="8876696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100013"/>
            <a:ext cx="7721600" cy="234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98602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2" y="2561725"/>
            <a:ext cx="5476875" cy="3076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8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7" y="1228725"/>
            <a:ext cx="9436063" cy="527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714875"/>
            <a:ext cx="7721600" cy="172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46417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52" y="1009650"/>
            <a:ext cx="10563889" cy="3457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24777" y="1285875"/>
            <a:ext cx="3771098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4365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81000"/>
            <a:ext cx="770572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00588141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4267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4" y="1707632"/>
            <a:ext cx="8620125" cy="366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50546"/>
              </p:ext>
            </p:extLst>
          </p:nvPr>
        </p:nvGraphicFramePr>
        <p:xfrm>
          <a:off x="9141131" y="152627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766763"/>
            <a:ext cx="6372225" cy="2314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342206"/>
            <a:ext cx="6991350" cy="33909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25070900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8074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31744057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75327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87" y="1046375"/>
            <a:ext cx="3312542" cy="58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0293987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Google Shape;173;g7c553259d1_0_81"/>
          <p:cNvSpPr/>
          <p:nvPr/>
        </p:nvSpPr>
        <p:spPr>
          <a:xfrm>
            <a:off x="1363139" y="29081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920384"/>
            <a:ext cx="3620043" cy="230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4289196"/>
            <a:ext cx="3620043" cy="2243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68392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6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21354841"/>
              </p:ext>
            </p:extLst>
          </p:nvPr>
        </p:nvGraphicFramePr>
        <p:xfrm>
          <a:off x="8495894" y="2518966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71000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24217"/>
              </p:ext>
            </p:extLst>
          </p:nvPr>
        </p:nvGraphicFramePr>
        <p:xfrm>
          <a:off x="8495894" y="172210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28976212"/>
              </p:ext>
            </p:extLst>
          </p:nvPr>
        </p:nvGraphicFramePr>
        <p:xfrm>
          <a:off x="8487427" y="1992698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5261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96843"/>
              </p:ext>
            </p:extLst>
          </p:nvPr>
        </p:nvGraphicFramePr>
        <p:xfrm>
          <a:off x="8487427" y="126826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0977533"/>
              </p:ext>
            </p:extLst>
          </p:nvPr>
        </p:nvGraphicFramePr>
        <p:xfrm>
          <a:off x="8501219" y="2349441"/>
          <a:ext cx="3532000" cy="44108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5011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0394"/>
              </p:ext>
            </p:extLst>
          </p:nvPr>
        </p:nvGraphicFramePr>
        <p:xfrm>
          <a:off x="8472265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589597"/>
              </p:ext>
            </p:extLst>
          </p:nvPr>
        </p:nvGraphicFramePr>
        <p:xfrm>
          <a:off x="8501220" y="2439422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822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9489"/>
              </p:ext>
            </p:extLst>
          </p:nvPr>
        </p:nvGraphicFramePr>
        <p:xfrm>
          <a:off x="8572025" y="164079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4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63511802"/>
              </p:ext>
            </p:extLst>
          </p:nvPr>
        </p:nvGraphicFramePr>
        <p:xfrm>
          <a:off x="8453561" y="241320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488003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07095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266"/>
                <a:gridCol w="307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에약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7124"/>
              </p:ext>
            </p:extLst>
          </p:nvPr>
        </p:nvGraphicFramePr>
        <p:xfrm>
          <a:off x="8529692" y="152285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5825574"/>
              </p:ext>
            </p:extLst>
          </p:nvPr>
        </p:nvGraphicFramePr>
        <p:xfrm>
          <a:off x="8509686" y="2291280"/>
          <a:ext cx="3532000" cy="41822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22311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533"/>
                <a:gridCol w="3522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/>
                <a:gridCol w="67643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89498"/>
              </p:ext>
            </p:extLst>
          </p:nvPr>
        </p:nvGraphicFramePr>
        <p:xfrm>
          <a:off x="8572025" y="1510433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8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94968290"/>
              </p:ext>
            </p:extLst>
          </p:nvPr>
        </p:nvGraphicFramePr>
        <p:xfrm>
          <a:off x="8484286" y="1808177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106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34"/>
              </p:ext>
            </p:extLst>
          </p:nvPr>
        </p:nvGraphicFramePr>
        <p:xfrm>
          <a:off x="8506132" y="10904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66193850"/>
              </p:ext>
            </p:extLst>
          </p:nvPr>
        </p:nvGraphicFramePr>
        <p:xfrm>
          <a:off x="8492753" y="236220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410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51122"/>
              </p:ext>
            </p:extLst>
          </p:nvPr>
        </p:nvGraphicFramePr>
        <p:xfrm>
          <a:off x="8489198" y="160188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38008801"/>
              </p:ext>
            </p:extLst>
          </p:nvPr>
        </p:nvGraphicFramePr>
        <p:xfrm>
          <a:off x="8594353" y="2417597"/>
          <a:ext cx="3532000" cy="3767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71906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56017"/>
              </p:ext>
            </p:extLst>
          </p:nvPr>
        </p:nvGraphicFramePr>
        <p:xfrm>
          <a:off x="8648294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94092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9" y="1093509"/>
            <a:ext cx="7655359" cy="552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87277" y="2209229"/>
            <a:ext cx="7721600" cy="1143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68" y="3855562"/>
            <a:ext cx="6667500" cy="287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8017933" y="5723468"/>
            <a:ext cx="1897544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95460939"/>
              </p:ext>
            </p:extLst>
          </p:nvPr>
        </p:nvGraphicFramePr>
        <p:xfrm>
          <a:off x="8518152" y="2060427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2150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8846"/>
              </p:ext>
            </p:extLst>
          </p:nvPr>
        </p:nvGraphicFramePr>
        <p:xfrm>
          <a:off x="8497665" y="13275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0697127"/>
              </p:ext>
            </p:extLst>
          </p:nvPr>
        </p:nvGraphicFramePr>
        <p:xfrm>
          <a:off x="8484286" y="2481276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3666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461"/>
              </p:ext>
            </p:extLst>
          </p:nvPr>
        </p:nvGraphicFramePr>
        <p:xfrm>
          <a:off x="8480731" y="16492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5" y="934709"/>
            <a:ext cx="8048724" cy="567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7659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4" y="1292051"/>
            <a:ext cx="4114800" cy="733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027" idx="2"/>
            <a:endCxn id="18" idx="0"/>
          </p:cNvCxnSpPr>
          <p:nvPr/>
        </p:nvCxnSpPr>
        <p:spPr>
          <a:xfrm>
            <a:off x="2949714" y="2025476"/>
            <a:ext cx="1166099" cy="1377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013" y="3403076"/>
            <a:ext cx="7721600" cy="337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69" y="3383285"/>
            <a:ext cx="3799048" cy="33945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06" y="1308984"/>
            <a:ext cx="5191125" cy="10382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6874933" y="2347209"/>
            <a:ext cx="1471136" cy="28174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17462694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7449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29222104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05401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06" y="913559"/>
            <a:ext cx="3362332" cy="589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70568895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8858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72172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9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57148683"/>
              </p:ext>
            </p:extLst>
          </p:nvPr>
        </p:nvGraphicFramePr>
        <p:xfrm>
          <a:off x="8501219" y="2637154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56913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4475" y="2201332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467" y="178646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6934" y="2741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475" y="3725337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6934" y="44097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30208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3" y="1252419"/>
            <a:ext cx="7991654" cy="478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1783" y="2286000"/>
            <a:ext cx="7991654" cy="1253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51669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934884"/>
            <a:ext cx="5905500" cy="26289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9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1568</Words>
  <Application>Microsoft Office PowerPoint</Application>
  <PresentationFormat>사용자 지정</PresentationFormat>
  <Paragraphs>585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화면 설계서!!!!</vt:lpstr>
      <vt:lpstr>[화면 설계] 사용자 - 웹 - 게시판 - 공지사항</vt:lpstr>
      <vt:lpstr>[화면 구현] 사용자 - 웹 - 게시판 - 공지사항</vt:lpstr>
      <vt:lpstr>[화면 구현] 사용자 - 웹 - 게시판 - 공지사항</vt:lpstr>
      <vt:lpstr>[화면 설계] 사용자 - 웹 - 게시판 - 공지사항</vt:lpstr>
      <vt:lpstr>PowerPoint 프레젠테이션</vt:lpstr>
      <vt:lpstr>PowerPoint 프레젠테이션</vt:lpstr>
      <vt:lpstr>[화면 설계] 사용자 - 웹 - 게시판 - FAQ</vt:lpstr>
      <vt:lpstr>[화면 설계] 사용자 - 웹 - 게시판 - FAQ</vt:lpstr>
      <vt:lpstr>[화면 설계] 사용자 - 웹 - 게시판 - FAQ</vt:lpstr>
      <vt:lpstr>[화면 설계] 사용자 - 모바일 - 게시판 - FAQ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모바일 - 게시판 – Q&amp;A</vt:lpstr>
      <vt:lpstr>[화면 설계] 사용자 - 모바일 - 게시판 – Q&amp;A</vt:lpstr>
      <vt:lpstr>[화면 설계] 관리자 - 게시판 관리 – 공지사항 관리</vt:lpstr>
      <vt:lpstr>[화면 설계] 관리자 - 게시판 관리 – 공지사항 관리</vt:lpstr>
      <vt:lpstr>[화면 설계] 관리자 - 게시판 관리 – 공지사항 관리</vt:lpstr>
      <vt:lpstr>[화면 설계] 관리자 – 게시판 관리 – 공지사항 관리</vt:lpstr>
      <vt:lpstr>[화면 설계] 관리자 - 게시판 관리 – FAQ</vt:lpstr>
      <vt:lpstr>[화면 설계] 관리자 - 게시판 관리 – FAQ</vt:lpstr>
      <vt:lpstr>[화면 설계] 관리자 – 게시판 관리 - FAQ</vt:lpstr>
      <vt:lpstr>[화면 설계] 관리자 - 게시판 관리 – FAQ</vt:lpstr>
      <vt:lpstr>[화면 설계] 관리자 - 게시판 관리 – Q&amp;A</vt:lpstr>
      <vt:lpstr>[화면 설계] 관리자 - 게시판 관리 – Q&amp;A</vt:lpstr>
      <vt:lpstr>[화면 설계] 관리자 - 게시판 관리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207</cp:revision>
  <dcterms:created xsi:type="dcterms:W3CDTF">2020-01-16T07:12:04Z</dcterms:created>
  <dcterms:modified xsi:type="dcterms:W3CDTF">2020-04-23T07:44:14Z</dcterms:modified>
</cp:coreProperties>
</file>