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09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25070900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8074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1354841"/>
              </p:ext>
            </p:extLst>
          </p:nvPr>
        </p:nvGraphicFramePr>
        <p:xfrm>
          <a:off x="8495894" y="2518966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71000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4217"/>
              </p:ext>
            </p:extLst>
          </p:nvPr>
        </p:nvGraphicFramePr>
        <p:xfrm>
          <a:off x="8495894" y="172210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28976212"/>
              </p:ext>
            </p:extLst>
          </p:nvPr>
        </p:nvGraphicFramePr>
        <p:xfrm>
          <a:off x="8487427" y="1992698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5261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96843"/>
              </p:ext>
            </p:extLst>
          </p:nvPr>
        </p:nvGraphicFramePr>
        <p:xfrm>
          <a:off x="8487427" y="126826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0977533"/>
              </p:ext>
            </p:extLst>
          </p:nvPr>
        </p:nvGraphicFramePr>
        <p:xfrm>
          <a:off x="8501219" y="2349441"/>
          <a:ext cx="3532000" cy="4410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5011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0394"/>
              </p:ext>
            </p:extLst>
          </p:nvPr>
        </p:nvGraphicFramePr>
        <p:xfrm>
          <a:off x="8472265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89597"/>
              </p:ext>
            </p:extLst>
          </p:nvPr>
        </p:nvGraphicFramePr>
        <p:xfrm>
          <a:off x="8501220" y="2439422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822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9489"/>
              </p:ext>
            </p:extLst>
          </p:nvPr>
        </p:nvGraphicFramePr>
        <p:xfrm>
          <a:off x="8572025" y="164079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511802"/>
              </p:ext>
            </p:extLst>
          </p:nvPr>
        </p:nvGraphicFramePr>
        <p:xfrm>
          <a:off x="8453561" y="241320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0709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에약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7124"/>
              </p:ext>
            </p:extLst>
          </p:nvPr>
        </p:nvGraphicFramePr>
        <p:xfrm>
          <a:off x="8529692" y="152285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5825574"/>
              </p:ext>
            </p:extLst>
          </p:nvPr>
        </p:nvGraphicFramePr>
        <p:xfrm>
          <a:off x="8509686" y="2291280"/>
          <a:ext cx="3532000" cy="41822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22311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/>
                <a:gridCol w="67643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89498"/>
              </p:ext>
            </p:extLst>
          </p:nvPr>
        </p:nvGraphicFramePr>
        <p:xfrm>
          <a:off x="8572025" y="1510433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94968290"/>
              </p:ext>
            </p:extLst>
          </p:nvPr>
        </p:nvGraphicFramePr>
        <p:xfrm>
          <a:off x="8484286" y="1808177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106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34"/>
              </p:ext>
            </p:extLst>
          </p:nvPr>
        </p:nvGraphicFramePr>
        <p:xfrm>
          <a:off x="8506132" y="10904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66193850"/>
              </p:ext>
            </p:extLst>
          </p:nvPr>
        </p:nvGraphicFramePr>
        <p:xfrm>
          <a:off x="8492753" y="236220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410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1122"/>
              </p:ext>
            </p:extLst>
          </p:nvPr>
        </p:nvGraphicFramePr>
        <p:xfrm>
          <a:off x="8489198" y="160188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38008801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1906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6017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31744057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75327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95460939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2150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884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0697127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666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461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7462694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7449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29222104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5401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7148683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020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18091822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856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92752643"/>
              </p:ext>
            </p:extLst>
          </p:nvPr>
        </p:nvGraphicFramePr>
        <p:xfrm>
          <a:off x="8492752" y="2812365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54681"/>
              </p:ext>
            </p:extLst>
          </p:nvPr>
        </p:nvGraphicFramePr>
        <p:xfrm>
          <a:off x="8446865" y="200996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94140740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653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00588141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26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1388</Words>
  <Application>Microsoft Office PowerPoint</Application>
  <PresentationFormat>사용자 지정</PresentationFormat>
  <Paragraphs>531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화면 설계서!!!!</vt:lpstr>
      <vt:lpstr>[화면 설계] 사용자 - 웹 - 게시판 - 공지사항</vt:lpstr>
      <vt:lpstr>[화면 설계] 사용자 - 웹 - 게시판 - 공지사항</vt:lpstr>
      <vt:lpstr>PowerPoint 프레젠테이션</vt:lpstr>
      <vt:lpstr>[화면 설계] 사용자 - 웹 - 게시판 - FAQ</vt:lpstr>
      <vt:lpstr>[화면 설계] 사용자 - 웹 - 게시판 - FAQ</vt:lpstr>
      <vt:lpstr>[화면 설계] 사용자 - 모바일 - 게시판 - FAQ</vt:lpstr>
      <vt:lpstr>[화면 설계] 사용자 - 웹 - 게시판 – Q&amp;A</vt:lpstr>
      <vt:lpstr>[화면 설계] 사용자 - 웹 - 게시판 – Q&amp;A</vt:lpstr>
      <vt:lpstr>[화면 설계] 사용자 - 모바일 - 게시판 – Q&amp;A</vt:lpstr>
      <vt:lpstr>[화면 설계] 관리자 - 게시판 관리 – 공지사항 관리</vt:lpstr>
      <vt:lpstr>[화면 설계] 관리자 - 게시판 관리 – 공지사항 관리</vt:lpstr>
      <vt:lpstr>[화면 설계] 관리자 - 게시판 관리 – 공지사항 관리</vt:lpstr>
      <vt:lpstr>[화면 설계] 관리자 – 게시판 관리 – 공지사항 관리</vt:lpstr>
      <vt:lpstr>[화면 설계] 관리자 - 게시판 관리 – FAQ</vt:lpstr>
      <vt:lpstr>[화면 설계] 관리자 - 게시판 관리 – FAQ</vt:lpstr>
      <vt:lpstr>[화면 설계] 관리자 – 게시판 관리 - FAQ</vt:lpstr>
      <vt:lpstr>[화면 설계] 관리자 - 게시판 관리 – FAQ</vt:lpstr>
      <vt:lpstr>[화면 설계] 관리자 - 게시판 관리 – Q&amp;A</vt:lpstr>
      <vt:lpstr>[화면 설계] 관리자 - 게시판 관리 – Q&amp;A</vt:lpstr>
      <vt:lpstr>[화면 설계] 관리자 - 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198</cp:revision>
  <dcterms:created xsi:type="dcterms:W3CDTF">2020-01-16T07:12:04Z</dcterms:created>
  <dcterms:modified xsi:type="dcterms:W3CDTF">2020-04-07T09:00:37Z</dcterms:modified>
</cp:coreProperties>
</file>