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6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3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6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2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7" y="0"/>
            <a:ext cx="1217088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3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0" r:id="rId5"/>
    <p:sldLayoutId id="2147483651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/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61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9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86" y="1762897"/>
            <a:ext cx="9028905" cy="44697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635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76" y="1727547"/>
            <a:ext cx="3067478" cy="1162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86" y="2000356"/>
            <a:ext cx="4448796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/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7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/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9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87" y="1622854"/>
            <a:ext cx="9409520" cy="45675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2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50" y="2798150"/>
            <a:ext cx="4182059" cy="2019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55" y="2418997"/>
            <a:ext cx="2988954" cy="27778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97643" y="2998573"/>
            <a:ext cx="543697" cy="36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156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276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67</cp:revision>
  <dcterms:created xsi:type="dcterms:W3CDTF">2020-01-16T07:12:04Z</dcterms:created>
  <dcterms:modified xsi:type="dcterms:W3CDTF">2020-04-09T07:09:49Z</dcterms:modified>
</cp:coreProperties>
</file>