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77" r:id="rId11"/>
    <p:sldId id="278" r:id="rId12"/>
    <p:sldId id="279" r:id="rId13"/>
    <p:sldId id="281" r:id="rId14"/>
    <p:sldId id="280" r:id="rId15"/>
    <p:sldId id="283" r:id="rId16"/>
    <p:sldId id="282" r:id="rId17"/>
    <p:sldId id="284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0097237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1648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56" y="2127467"/>
            <a:ext cx="5611008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3862692"/>
            <a:ext cx="5523978" cy="16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7181850" cy="451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26" y="2862654"/>
            <a:ext cx="4746321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54561039"/>
              </p:ext>
            </p:extLst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6093"/>
              </p:ext>
            </p:extLst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9" y="3190939"/>
            <a:ext cx="5866161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9922766"/>
              </p:ext>
            </p:extLst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" y="1826060"/>
            <a:ext cx="6600825" cy="405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768" y="3138944"/>
            <a:ext cx="410860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99" y="2007229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464"/>
              </p:ext>
            </p:extLst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</a:t>
            </a:r>
            <a:r>
              <a:rPr lang="ko-KR" altLang="en-US" sz="2000" b="0"/>
              <a:t>컨텐츠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1"/>
            <a:ext cx="7039627" cy="5066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03" y="1916482"/>
            <a:ext cx="5198301" cy="2016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153" y="2090781"/>
            <a:ext cx="2712671" cy="45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 </a:t>
            </a:r>
            <a:r>
              <a:rPr lang="ko-KR" altLang="en-US" sz="2800" b="0"/>
              <a:t>메인페이지</a:t>
            </a:r>
            <a:r>
              <a:rPr lang="ko-KR" altLang="en-US" sz="1600" b="0"/>
              <a:t> </a:t>
            </a:r>
            <a:r>
              <a:rPr lang="en-US" altLang="ko-KR" sz="2000" b="0"/>
              <a:t>-  Footer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892"/>
            <a:ext cx="12192000" cy="34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910707" cy="4990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56" y="1803748"/>
            <a:ext cx="6630443" cy="34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732</Words>
  <Application>Microsoft Office PowerPoint</Application>
  <PresentationFormat>와이드스크린</PresentationFormat>
  <Paragraphs>214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[화면구현] 사용자 – 웹 - 메인페이지 -  컨텐츠</vt:lpstr>
      <vt:lpstr>[화면설계] 사용자 – 웹 -  메인페이지 -  Footer</vt:lpstr>
      <vt:lpstr>[화면구현] 사용자 – 웹 -  메인페이지 -  Footer</vt:lpstr>
      <vt:lpstr>[화면설계] 사용자 – 웹 - 로그인 페이지 </vt:lpstr>
      <vt:lpstr>[화면구현] 사용자 – 웹 - 로그인 페이지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[화면설계] 사용자 – 모바일 -메인페이지</vt:lpstr>
      <vt:lpstr>[화면설계] 사용자 – 모바일 - 로그인 페이지 </vt:lpstr>
      <vt:lpstr>[화면설계] 사용자 – 웹 - 세미나존 정보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189</cp:revision>
  <dcterms:created xsi:type="dcterms:W3CDTF">2020-01-16T07:12:04Z</dcterms:created>
  <dcterms:modified xsi:type="dcterms:W3CDTF">2020-04-09T07:03:35Z</dcterms:modified>
</cp:coreProperties>
</file>