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5EF"/>
    <a:srgbClr val="F0E0EC"/>
    <a:srgbClr val="F3E1E1"/>
    <a:srgbClr val="F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3714146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38019879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73;g7c553259d1_0_81"/>
          <p:cNvSpPr/>
          <p:nvPr/>
        </p:nvSpPr>
        <p:spPr>
          <a:xfrm>
            <a:off x="4827454" y="7102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6881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4305199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95906639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73;g7c553259d1_0_81"/>
          <p:cNvSpPr/>
          <p:nvPr/>
        </p:nvSpPr>
        <p:spPr>
          <a:xfrm>
            <a:off x="4827454" y="7102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58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5133703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17994383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73;g7c553259d1_0_81"/>
          <p:cNvSpPr/>
          <p:nvPr/>
        </p:nvSpPr>
        <p:spPr>
          <a:xfrm>
            <a:off x="4827454" y="7102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539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4409659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020468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4" y="1470643"/>
            <a:ext cx="8128897" cy="46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4867" y="1845733"/>
            <a:ext cx="7721600" cy="142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173;g7c553259d1_0_81"/>
          <p:cNvSpPr/>
          <p:nvPr/>
        </p:nvSpPr>
        <p:spPr>
          <a:xfrm>
            <a:off x="70238" y="23946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5273" y="3344330"/>
            <a:ext cx="7721600" cy="2548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70238" y="44562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56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3073111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71205312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0" y="1974013"/>
            <a:ext cx="8099248" cy="385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173;g7c553259d1_0_81"/>
          <p:cNvSpPr/>
          <p:nvPr/>
        </p:nvSpPr>
        <p:spPr>
          <a:xfrm>
            <a:off x="64310" y="54003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3740" y="5232400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99441431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63604759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" y="1614578"/>
            <a:ext cx="8281196" cy="449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64475" y="2158997"/>
            <a:ext cx="7721600" cy="1405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818467" y="1744133"/>
            <a:ext cx="736600" cy="347134"/>
          </a:xfrm>
          <a:prstGeom prst="rect">
            <a:avLst/>
          </a:prstGeom>
          <a:solidFill>
            <a:srgbClr val="F3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Google Shape;173;g7c553259d1_0_81"/>
          <p:cNvSpPr/>
          <p:nvPr/>
        </p:nvSpPr>
        <p:spPr>
          <a:xfrm>
            <a:off x="16934" y="26994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475" y="3683002"/>
            <a:ext cx="7721600" cy="169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16934" y="436736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252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99279201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6538088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" y="1962150"/>
            <a:ext cx="8255000" cy="26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173;g7c553259d1_0_81"/>
          <p:cNvSpPr/>
          <p:nvPr/>
        </p:nvSpPr>
        <p:spPr>
          <a:xfrm>
            <a:off x="67734" y="42996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7164" y="4131733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63819875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5071133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Google Shape;173;g7c553259d1_0_81"/>
          <p:cNvSpPr/>
          <p:nvPr/>
        </p:nvSpPr>
        <p:spPr>
          <a:xfrm>
            <a:off x="4827454" y="7102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" y="1583264"/>
            <a:ext cx="8108830" cy="18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04010" y="1642533"/>
            <a:ext cx="736600" cy="347134"/>
          </a:xfrm>
          <a:prstGeom prst="rect">
            <a:avLst/>
          </a:prstGeom>
          <a:solidFill>
            <a:srgbClr val="F3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4" y="3113087"/>
            <a:ext cx="7881464" cy="112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66468" y="2624667"/>
            <a:ext cx="1066800" cy="48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94005" y="2421467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9406" y="2767277"/>
            <a:ext cx="49107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제목을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5801" y="3243065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내</a:t>
            </a:r>
            <a:r>
              <a:rPr lang="ko-KR" altLang="en-US" sz="800">
                <a:solidFill>
                  <a:schemeClr val="tx1"/>
                </a:solidFill>
              </a:rPr>
              <a:t>용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1203" y="3556663"/>
            <a:ext cx="516464" cy="19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r>
              <a:rPr lang="ko-KR" altLang="en-US" sz="800" dirty="0">
                <a:solidFill>
                  <a:schemeClr val="tx1"/>
                </a:solidFill>
              </a:rPr>
              <a:t>을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" y="4114570"/>
            <a:ext cx="8286935" cy="215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8310" y="2184404"/>
            <a:ext cx="7721600" cy="1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173;g7c553259d1_0_81"/>
          <p:cNvSpPr/>
          <p:nvPr/>
        </p:nvSpPr>
        <p:spPr>
          <a:xfrm>
            <a:off x="45438" y="493329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8310" y="4173838"/>
            <a:ext cx="7721600" cy="171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5555904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52669417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Google Shape;173;g7c553259d1_0_81"/>
          <p:cNvSpPr/>
          <p:nvPr/>
        </p:nvSpPr>
        <p:spPr>
          <a:xfrm>
            <a:off x="4827454" y="7102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1935165"/>
            <a:ext cx="7932412" cy="34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7876329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20697784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73;g7c553259d1_0_81"/>
          <p:cNvSpPr/>
          <p:nvPr/>
        </p:nvSpPr>
        <p:spPr>
          <a:xfrm>
            <a:off x="4827454" y="7102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3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4117406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09053034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73;g7c553259d1_0_81"/>
          <p:cNvSpPr/>
          <p:nvPr/>
        </p:nvSpPr>
        <p:spPr>
          <a:xfrm>
            <a:off x="4827454" y="7102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170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165</Words>
  <Application>Microsoft Office PowerPoint</Application>
  <PresentationFormat>사용자 지정</PresentationFormat>
  <Paragraphs>148</Paragraphs>
  <Slides>12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153</cp:revision>
  <dcterms:created xsi:type="dcterms:W3CDTF">2020-01-16T07:12:04Z</dcterms:created>
  <dcterms:modified xsi:type="dcterms:W3CDTF">2020-03-31T02:32:53Z</dcterms:modified>
</cp:coreProperties>
</file>