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61" r:id="rId5"/>
    <p:sldId id="259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5074455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21059608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484555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21686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114800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448748" y="3786691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3791651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014786409"/>
              </p:ext>
            </p:extLst>
          </p:nvPr>
        </p:nvGraphicFramePr>
        <p:xfrm>
          <a:off x="8843382" y="836712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답변내용 입력 후 답변하기</a:t>
                      </a:r>
                      <a:r>
                        <a:rPr lang="ko-KR" altLang="en-US" sz="1300" b="0" u="none" strike="noStrike" cap="none" baseline="0" dirty="0" smtClean="0"/>
                        <a:t> 버튼을 눌러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16306" y="4164557"/>
            <a:ext cx="4087905" cy="792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99761" y="4050267"/>
            <a:ext cx="4338918" cy="1758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411505" y="387988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91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1518927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614447451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53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74147479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86695676"/>
              </p:ext>
            </p:extLst>
          </p:nvPr>
        </p:nvGraphicFramePr>
        <p:xfrm>
          <a:off x="8843382" y="836712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후기 내용 입력 후 등록하기 </a:t>
                      </a:r>
                      <a:r>
                        <a:rPr lang="ko-KR" altLang="en-US" sz="1300" b="0" u="none" strike="noStrike" cap="none" dirty="0" smtClean="0"/>
                        <a:t>버튼을 눌러서 </a:t>
                      </a:r>
                      <a:r>
                        <a:rPr lang="ko-KR" altLang="en-US" sz="1300" b="0" u="none" strike="noStrike" cap="none" dirty="0" smtClean="0"/>
                        <a:t>후기 업데이트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을 통해 등록된 후기 수정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2066364" y="247422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789829" y="528246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14920" y="2084276"/>
            <a:ext cx="4087905" cy="1379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8375" y="1969986"/>
            <a:ext cx="4338918" cy="1714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9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4065500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17624874"/>
              </p:ext>
            </p:extLst>
          </p:nvPr>
        </p:nvGraphicFramePr>
        <p:xfrm>
          <a:off x="8843382" y="836712"/>
          <a:ext cx="2952330" cy="4739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프로필 관리를 위한 메뉴로 클릭 시 </a:t>
                      </a:r>
                      <a:r>
                        <a:rPr lang="ko-KR" altLang="en-US" sz="1300" b="0" u="none" strike="noStrike" cap="none" dirty="0" err="1" smtClean="0"/>
                        <a:t>팝업창</a:t>
                      </a:r>
                      <a:r>
                        <a:rPr lang="ko-KR" altLang="en-US" sz="1300" b="0" u="none" strike="noStrike" cap="none" dirty="0" smtClean="0"/>
                        <a:t> 생성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호스트를 위한 장소선택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 이름을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장소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시간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이름 등을 확인할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4.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</a:t>
                      </a:r>
                      <a:r>
                        <a:rPr lang="ko-KR" altLang="en-US" sz="13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장소에 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세미나에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</a:t>
                      </a:r>
                      <a:r>
                        <a:rPr lang="en-US" altLang="ko-KR" sz="1300" b="0" u="none" strike="noStrike" cap="none" baseline="0" dirty="0" err="1" smtClean="0"/>
                        <a:t>QnA</a:t>
                      </a:r>
                      <a:r>
                        <a:rPr lang="ko-KR" altLang="en-US" sz="1300" b="0" u="none" strike="noStrike" cap="none" baseline="0" dirty="0" smtClean="0"/>
                        <a:t>로 이루어져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이용후기는 </a:t>
                      </a: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세미나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밋업에</a:t>
                      </a:r>
                      <a:r>
                        <a:rPr lang="ko-KR" altLang="en-US" sz="1300" b="0" u="none" strike="noStrike" cap="none" baseline="0" dirty="0" smtClean="0"/>
                        <a:t> 관한 후기로 총 </a:t>
                      </a:r>
                      <a:r>
                        <a:rPr lang="en-US" altLang="ko-KR" sz="1300" b="0" u="none" strike="noStrike" cap="none" baseline="0" dirty="0" smtClean="0"/>
                        <a:t>3</a:t>
                      </a:r>
                      <a:r>
                        <a:rPr lang="ko-KR" altLang="en-US" sz="1300" b="0" u="none" strike="noStrike" cap="none" baseline="0" dirty="0" smtClean="0"/>
                        <a:t>가지 종류가 </a:t>
                      </a:r>
                      <a:r>
                        <a:rPr lang="ko-KR" altLang="en-US" sz="1300" b="0" u="none" strike="noStrike" cap="none" baseline="0" dirty="0" err="1" smtClean="0"/>
                        <a:t>존재하낟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16535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453666" y="34908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243428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577376" y="4866039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36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12924126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25567175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39352" y="1957104"/>
            <a:ext cx="1680883" cy="1011887"/>
            <a:chOff x="5446058" y="1969986"/>
            <a:chExt cx="1680883" cy="101188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817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33197361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960150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197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3041726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47047756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842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63497052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25460916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0878" y="1507839"/>
            <a:ext cx="2145255" cy="1002268"/>
            <a:chOff x="5446058" y="1969986"/>
            <a:chExt cx="1680883" cy="1006297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304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6885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86971547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56690492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55893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74242" y="5414682"/>
              <a:ext cx="51547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7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212876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07633328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24953" y="1332807"/>
            <a:ext cx="4253753" cy="5247287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28782" y="5414682"/>
              <a:ext cx="72663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86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57015270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90394981"/>
              </p:ext>
            </p:extLst>
          </p:nvPr>
        </p:nvGraphicFramePr>
        <p:xfrm>
          <a:off x="8843382" y="83671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14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60182503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42583034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543702"/>
            <a:ext cx="1541929" cy="1555372"/>
            <a:chOff x="5272238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46059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543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08998259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33823793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43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381742475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634554800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451146"/>
            <a:ext cx="1541929" cy="1555372"/>
            <a:chOff x="5119833" y="1595718"/>
            <a:chExt cx="1541929" cy="1555372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293654" y="159571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072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4083004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41698354"/>
              </p:ext>
            </p:extLst>
          </p:nvPr>
        </p:nvGraphicFramePr>
        <p:xfrm>
          <a:off x="8843382" y="836712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928782" y="50628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84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3032823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앱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39753983"/>
              </p:ext>
            </p:extLst>
          </p:nvPr>
        </p:nvGraphicFramePr>
        <p:xfrm>
          <a:off x="8843382" y="836712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42011" y="1676365"/>
              <a:ext cx="1680883" cy="1006297"/>
              <a:chOff x="5446058" y="1969986"/>
              <a:chExt cx="1680883" cy="100629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>
                <a:off x="5446058" y="1969986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786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00055888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이용후기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06989307"/>
              </p:ext>
            </p:extLst>
          </p:nvPr>
        </p:nvGraphicFramePr>
        <p:xfrm>
          <a:off x="8843382" y="836712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91946" y="52446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29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019124222"/>
              </p:ext>
            </p:extLst>
          </p:nvPr>
        </p:nvGraphicFramePr>
        <p:xfrm>
          <a:off x="131604" y="115759"/>
          <a:ext cx="440005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179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215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호스트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78031529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276165" y="5414682"/>
            <a:ext cx="813549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985720665"/>
              </p:ext>
            </p:extLst>
          </p:nvPr>
        </p:nvGraphicFramePr>
        <p:xfrm>
          <a:off x="131604" y="115759"/>
          <a:ext cx="412663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776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세미나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게스트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예약 리스트</a:t>
                      </a: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06387146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12776" y="5414682"/>
            <a:ext cx="831478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신청 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9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896930972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2847830"/>
              </p:ext>
            </p:extLst>
          </p:nvPr>
        </p:nvGraphicFramePr>
        <p:xfrm>
          <a:off x="8843382" y="836712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</a:t>
            </a:r>
            <a:r>
              <a:rPr lang="ko-KR" altLang="en-US" sz="1200" dirty="0" err="1">
                <a:solidFill>
                  <a:schemeClr val="tx1"/>
                </a:solidFill>
              </a:rPr>
              <a:t>업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2976" y="337298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42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334620674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밋업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예약 리스트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83598731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1" y="5414682"/>
            <a:ext cx="1010771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신청취소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971365" y="5141690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6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190462689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3607278"/>
              </p:ext>
            </p:extLst>
          </p:nvPr>
        </p:nvGraphicFramePr>
        <p:xfrm>
          <a:off x="8843382" y="836712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9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316502" y="381000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8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94916894"/>
              </p:ext>
            </p:extLst>
          </p:nvPr>
        </p:nvGraphicFramePr>
        <p:xfrm>
          <a:off x="131604" y="115759"/>
          <a:ext cx="472726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2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47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 받은 것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76339365"/>
              </p:ext>
            </p:extLst>
          </p:nvPr>
        </p:nvGraphicFramePr>
        <p:xfrm>
          <a:off x="8843382" y="8367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28800" y="1850069"/>
            <a:ext cx="286871" cy="2936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98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963843442"/>
              </p:ext>
            </p:extLst>
          </p:nvPr>
        </p:nvGraphicFramePr>
        <p:xfrm>
          <a:off x="131603" y="115759"/>
          <a:ext cx="427455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730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014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문의사항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문의 받은 것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6084473"/>
              </p:ext>
            </p:extLst>
          </p:nvPr>
        </p:nvGraphicFramePr>
        <p:xfrm>
          <a:off x="8843382" y="836712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3654" y="1595718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80567" y="303231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8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1716</Words>
  <Application>Microsoft Office PowerPoint</Application>
  <PresentationFormat>사용자 지정</PresentationFormat>
  <Paragraphs>616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507-06</cp:lastModifiedBy>
  <cp:revision>76</cp:revision>
  <dcterms:created xsi:type="dcterms:W3CDTF">2020-03-03T05:34:26Z</dcterms:created>
  <dcterms:modified xsi:type="dcterms:W3CDTF">2020-03-31T08:46:45Z</dcterms:modified>
</cp:coreProperties>
</file>