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074455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21059608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484555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21686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14800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448748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8691628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6084473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제목    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3654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80567" y="303231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8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379165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제목    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9372642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호출된 </a:t>
                      </a:r>
                      <a:r>
                        <a:rPr lang="ko-KR" altLang="en-US" sz="1300" b="0" u="none" strike="noStrike" cap="none" dirty="0" err="1" smtClean="0"/>
                        <a:t>팝업창에서</a:t>
                      </a:r>
                      <a:r>
                        <a:rPr lang="ko-KR" altLang="en-US" sz="1300" b="0" u="none" strike="noStrike" cap="none" dirty="0" smtClean="0"/>
                        <a:t>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8782" y="50628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91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151892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14447451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53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4147479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50499252"/>
              </p:ext>
            </p:extLst>
          </p:nvPr>
        </p:nvGraphicFramePr>
        <p:xfrm>
          <a:off x="8843382" y="83671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호출된 </a:t>
                      </a:r>
                      <a:r>
                        <a:rPr lang="ko-KR" altLang="en-US" sz="1300" b="0" u="none" strike="noStrike" cap="none" dirty="0" err="1" smtClean="0"/>
                        <a:t>팝업창을</a:t>
                      </a:r>
                      <a:r>
                        <a:rPr lang="ko-KR" altLang="en-US" sz="1300" b="0" u="none" strike="noStrike" cap="none" dirty="0" smtClean="0"/>
                        <a:t> 이용하여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2066364" y="24742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89829" y="528246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99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7015270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0394981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14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87782396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78031529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48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670302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06387146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9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969309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7395556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</a:t>
            </a:r>
            <a:r>
              <a:rPr lang="ko-KR" altLang="en-US" dirty="0" smtClean="0"/>
              <a:t>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42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8134031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27423767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</a:t>
            </a:r>
            <a:r>
              <a:rPr lang="ko-KR" altLang="en-US" dirty="0" smtClean="0"/>
              <a:t>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6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3462067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83598731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</a:t>
            </a:r>
            <a:r>
              <a:rPr lang="ko-KR" altLang="en-US" dirty="0" smtClean="0"/>
              <a:t>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68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9046268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3607278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제목    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9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16502" y="381000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8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869121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제목    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76339365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28800" y="1850069"/>
            <a:ext cx="286871" cy="2936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98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930</Words>
  <Application>Microsoft Office PowerPoint</Application>
  <PresentationFormat>사용자 지정</PresentationFormat>
  <Paragraphs>344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ezen-033</cp:lastModifiedBy>
  <cp:revision>46</cp:revision>
  <dcterms:created xsi:type="dcterms:W3CDTF">2020-03-03T05:34:26Z</dcterms:created>
  <dcterms:modified xsi:type="dcterms:W3CDTF">2020-03-31T06:04:15Z</dcterms:modified>
</cp:coreProperties>
</file>