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910832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27487036"/>
              </p:ext>
            </p:extLst>
          </p:nvPr>
        </p:nvGraphicFramePr>
        <p:xfrm>
          <a:off x="8843382" y="836712"/>
          <a:ext cx="2952330" cy="22861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</Words>
  <Application>Microsoft Office PowerPoint</Application>
  <PresentationFormat>사용자 지정</PresentationFormat>
  <Paragraphs>11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17</cp:revision>
  <dcterms:created xsi:type="dcterms:W3CDTF">2020-03-03T05:34:26Z</dcterms:created>
  <dcterms:modified xsi:type="dcterms:W3CDTF">2020-03-31T07:07:59Z</dcterms:modified>
</cp:coreProperties>
</file>