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63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EFBC2-9C30-4462-BA1E-64AA47CB4639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665E8-6B58-41EA-9E45-93220D752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6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9EEB2C-2939-422D-AB2E-C77DB426D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C1456E09-FF1C-4ED4-BB7B-0B7A660E1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641F60F-B867-4628-8123-672E1E44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51C6E94-F2BB-4872-A126-81EC50A0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9305FD-8835-41D8-8496-A99D25BD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2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19113CD-39C0-44DC-BBBE-CB1FE7F2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4906392-8FC1-4B33-A50F-F1CE44956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D5429D2-00A1-48EC-BFB2-7F0A4A30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58803BB-DA92-460A-BF59-FFAA760F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29D5467-B67F-4BC6-98CF-438CE63F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D759BEE-2092-4AB4-A705-D07B8C6A8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5FDFD15-16FC-4D50-948F-16165F38D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6C76C4-ED9A-47F6-9FED-490E1471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9409567-7DE7-440C-A029-23E93A36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5057AC2-5747-42C1-A3F0-96682436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6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2B03248-81A5-49FD-8A65-EBBA9836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ECB9766-2BAE-453F-9C69-C6D30E42B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F0564BD-F505-4988-A578-7E08C3AD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87F7B9C-8D01-481D-9787-78A78A4F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7DBEBFA-AD71-4C78-82F4-11322739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0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82CC34-72BE-4075-BF5A-ECD0918E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1F59000-7E94-4844-B5B8-855F991D4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85E7930-CC17-4BFF-A391-C665B62D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3310F2C-0C2B-4877-8C16-F74C2FE4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A4D2EF6-07C3-4365-B90F-083548EF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75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CEFF638-9610-4939-B22B-359CBD5F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2E510AA-1BBC-4F93-8AE2-C4D5D0344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E39032D-9F3F-4113-A8C1-F02EC8352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C93A325-A8D9-4AB1-9C7A-8C7FE882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C5B28D3-971B-44C3-8F6C-AC073D1B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E585D99-79E7-48B2-8DE8-95E709BE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8D2365-73EF-42AD-92D2-8675546B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B61A810-C606-41D1-AF68-41AF6F31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A8BD828-CF40-4575-8B00-808500383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8E17B86-E693-4B24-9C96-EB0E536EE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D04FD563-D929-44E0-A880-A74A993A6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09C3BBD-2418-4F74-BA08-F7DD8A23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29BAE7C7-C9E1-4257-850B-DBBC68D0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13D0C6D5-DE41-402F-B3D6-8925E4AC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A09776A-AF25-476E-85AC-6BBC7C5E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C4F83EF-6DF0-4FD7-A194-D72994F8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F42B90B-7AFC-416F-89FE-C1A1A9E2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77AB278-A815-4216-B65A-9D25056C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3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8E1D23B-48D3-4E47-8CB4-17E2ABE0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784B537B-875E-4A5B-86A5-8235A2C9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8B0FF00-A374-4D0F-9AE6-BD588F20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F62B13C-3FA9-4257-AC28-236E32DC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15DDFCA-DE51-4489-819A-3D57F8F48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1369300-2E70-4297-8CD0-8BD1FADC8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E23366B-E5A7-4070-B18F-247D2FDF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0EDA96D-B11F-4E33-99AD-DD8DED82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DF683DF-3B15-40A6-A96B-E9AA2BB9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1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0F6DD0-FC53-4EA4-9EFC-3B2A646A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8BEFD27-C1FE-4D80-B276-6EC134427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C109E98-B7CC-4B91-8051-62B8A34CA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8CB7189-612E-4A43-A541-9FAAD250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4688642-C5A6-42DC-A3E3-FD02556F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F260ECE-D337-48A6-892F-20141EE9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7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2D603F5-F3AB-4353-A59B-E70ABCF9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3B9840C-2AB4-46ED-80D3-F2B33BCD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CDF3D16-ED3F-42C7-B970-98ED651D2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00FDF-26D8-4286-AD0F-7005EF3A2E9C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AD22579-E3FF-424D-A73F-319C8D2DB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D651F9D-F8A8-442C-8747-A760FC15F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38407942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35559385"/>
              </p:ext>
            </p:extLst>
          </p:nvPr>
        </p:nvGraphicFramePr>
        <p:xfrm>
          <a:off x="8843382" y="836712"/>
          <a:ext cx="2952330" cy="43586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아이디를 입력하기 위해서 해당 창을 클릭할 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중복된 아이디를 확인하기 위한 </a:t>
                      </a:r>
                      <a:r>
                        <a:rPr lang="ko-KR" altLang="en-US" sz="1300" b="0" u="none" strike="noStrike" cap="none" baseline="0" dirty="0" err="1" smtClean="0"/>
                        <a:t>팝업창이</a:t>
                      </a:r>
                      <a:r>
                        <a:rPr lang="ko-KR" altLang="en-US" sz="1300" b="0" u="none" strike="noStrike" cap="none" baseline="0" dirty="0" smtClean="0"/>
                        <a:t> 생성되며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해당 </a:t>
                      </a:r>
                      <a:r>
                        <a:rPr lang="ko-KR" altLang="en-US" sz="1300" b="0" u="none" strike="noStrike" cap="none" baseline="0" dirty="0" err="1" smtClean="0"/>
                        <a:t>팝업창에서</a:t>
                      </a:r>
                      <a:r>
                        <a:rPr lang="ko-KR" altLang="en-US" sz="1300" b="0" u="none" strike="noStrike" cap="none" baseline="0" dirty="0" smtClean="0"/>
                        <a:t> 중복확인 및 아이디 사용 버튼을 통해 해당 폼을 채울 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이용하여 특수문자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영문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숫자를 최소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개씩 </a:t>
                      </a:r>
                      <a:r>
                        <a:rPr lang="ko-KR" altLang="en-US" sz="1300" b="0" u="none" strike="noStrike" cap="none" dirty="0" err="1" smtClean="0"/>
                        <a:t>입력받아</a:t>
                      </a:r>
                      <a:r>
                        <a:rPr lang="ko-KR" altLang="en-US" sz="1300" b="0" u="none" strike="noStrike" cap="none" dirty="0" smtClean="0"/>
                        <a:t> 최소 </a:t>
                      </a:r>
                      <a:r>
                        <a:rPr lang="en-US" altLang="ko-KR" sz="1300" b="0" u="none" strike="noStrike" cap="none" dirty="0" smtClean="0"/>
                        <a:t>10</a:t>
                      </a:r>
                      <a:r>
                        <a:rPr lang="ko-KR" altLang="en-US" sz="1300" b="0" u="none" strike="noStrike" cap="none" dirty="0" smtClean="0"/>
                        <a:t>자의 비밀번호를 입력 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990165" y="1237124"/>
            <a:ext cx="4733364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10871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68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898500006"/>
              </p:ext>
            </p:extLst>
          </p:nvPr>
        </p:nvGraphicFramePr>
        <p:xfrm>
          <a:off x="131604" y="115759"/>
          <a:ext cx="3693699" cy="11887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 중복 확인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09554840"/>
              </p:ext>
            </p:extLst>
          </p:nvPr>
        </p:nvGraphicFramePr>
        <p:xfrm>
          <a:off x="8843382" y="836712"/>
          <a:ext cx="2952330" cy="27472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입력한 아이디를 조회하는 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아이디가 사용 중인지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아이디인지 알려준다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사용 중인 아이디인 경우는 사용하기 버튼이 비활성화 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경우는 활성화 된다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  <a:r>
                        <a:rPr lang="ko-KR" altLang="en-US" sz="1300" b="0" u="none" strike="noStrike" cap="none" dirty="0" smtClean="0"/>
                        <a:t>사용하기를 누르면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기존 회원가입 폼에 아이디가 채워진다</a:t>
                      </a:r>
                      <a:r>
                        <a:rPr lang="en-US" altLang="ko-KR" sz="1300" b="0" u="none" strike="noStrike" cap="none" baseline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48118" y="1945341"/>
            <a:ext cx="5029200" cy="337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636" y="2796988"/>
            <a:ext cx="3263153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7765" y="2796988"/>
            <a:ext cx="923364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3929" y="3630706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해당아이디는 사용할 수 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또는 이미 사용 중인 아이디입니다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42982" y="4769223"/>
            <a:ext cx="1752600" cy="39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사용하기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40188" y="2680447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303929" y="3518647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21958" y="4657164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0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181</Words>
  <Application>Microsoft Office PowerPoint</Application>
  <PresentationFormat>사용자 지정</PresentationFormat>
  <Paragraphs>52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이형준</dc:creator>
  <cp:lastModifiedBy>ezen-033</cp:lastModifiedBy>
  <cp:revision>13</cp:revision>
  <dcterms:created xsi:type="dcterms:W3CDTF">2020-03-03T05:34:26Z</dcterms:created>
  <dcterms:modified xsi:type="dcterms:W3CDTF">2020-03-30T05:41:36Z</dcterms:modified>
</cp:coreProperties>
</file>