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2" r:id="rId2"/>
    <p:sldId id="321" r:id="rId3"/>
    <p:sldId id="324" r:id="rId4"/>
    <p:sldId id="323" r:id="rId5"/>
    <p:sldId id="296" r:id="rId6"/>
    <p:sldId id="297" r:id="rId7"/>
  </p:sldIdLst>
  <p:sldSz cx="9144000" cy="6858000" type="screen4x3"/>
  <p:notesSz cx="6858000" cy="9144000"/>
  <p:embeddedFontLst>
    <p:embeddedFont>
      <p:font typeface="Microsoft Yi Baiti" panose="03000500000000000000" pitchFamily="66" charset="0"/>
      <p:regular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나눔바른고딕 Light" panose="020B0603020101020101" pitchFamily="50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2A6"/>
    <a:srgbClr val="6521AF"/>
    <a:srgbClr val="48C0DC"/>
    <a:srgbClr val="472179"/>
    <a:srgbClr val="B81883"/>
    <a:srgbClr val="194B57"/>
    <a:srgbClr val="3191A7"/>
    <a:srgbClr val="206100"/>
    <a:srgbClr val="727866"/>
    <a:srgbClr val="595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6429" autoAdjust="0"/>
  </p:normalViewPr>
  <p:slideViewPr>
    <p:cSldViewPr>
      <p:cViewPr varScale="1">
        <p:scale>
          <a:sx n="72" d="100"/>
          <a:sy n="72" d="100"/>
        </p:scale>
        <p:origin x="17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26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4644008" y="2780928"/>
            <a:ext cx="4392488" cy="21453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815008" y="1739868"/>
            <a:ext cx="179001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1818" y="116632"/>
            <a:ext cx="723455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3528" y="1176867"/>
            <a:ext cx="8509606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23528" y="1176867"/>
            <a:ext cx="8509606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714566" y="183820"/>
            <a:ext cx="8105906" cy="7249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259632" y="429938"/>
            <a:ext cx="5501379" cy="263902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입력하십시오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403648" y="2918014"/>
            <a:ext cx="144016" cy="432049"/>
            <a:chOff x="4815008" y="1484784"/>
            <a:chExt cx="216024" cy="648072"/>
          </a:xfrm>
        </p:grpSpPr>
        <p:sp>
          <p:nvSpPr>
            <p:cNvPr id="8" name="직사각형 7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solidFill>
                  <a:srgbClr val="6521AF"/>
                </a:solidFill>
                <a:latin typeface="+mj-lt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923928" y="2852936"/>
            <a:ext cx="4646508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5508104" y="4201321"/>
            <a:ext cx="374441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 smtClean="0"/>
              <a:t>지식공유 플랫폼</a:t>
            </a:r>
            <a:endParaRPr lang="en-US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22312" y="1196752"/>
            <a:ext cx="8110821" cy="4841392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ko-KR" sz="3200" smtClean="0"/>
          </a:p>
          <a:p>
            <a:pPr>
              <a:buAutoNum type="arabicPeriod"/>
            </a:pPr>
            <a:r>
              <a:rPr lang="ko-KR" altLang="en-US" sz="3200" smtClean="0"/>
              <a:t>주제 선정 이유</a:t>
            </a:r>
            <a:endParaRPr lang="en-US" altLang="ko-KR" sz="3200" smtClean="0"/>
          </a:p>
          <a:p>
            <a:pPr>
              <a:buAutoNum type="arabicPeriod"/>
            </a:pPr>
            <a:endParaRPr lang="en-US" altLang="ko-KR" sz="3200" smtClean="0"/>
          </a:p>
          <a:p>
            <a:pPr>
              <a:buAutoNum type="arabicPeriod"/>
            </a:pPr>
            <a:r>
              <a:rPr lang="ko-KR" altLang="en-US" sz="3200" smtClean="0"/>
              <a:t>요구사항 정의서</a:t>
            </a:r>
            <a:endParaRPr lang="en-US" altLang="ko-KR" sz="3200" smtClean="0"/>
          </a:p>
          <a:p>
            <a:pPr>
              <a:buAutoNum type="arabicPeriod"/>
            </a:pPr>
            <a:endParaRPr lang="en-US" altLang="ko-KR" sz="3200"/>
          </a:p>
          <a:p>
            <a:pPr>
              <a:buAutoNum type="arabicPeriod"/>
            </a:pPr>
            <a:r>
              <a:rPr lang="ko-KR" altLang="en-US" sz="3200" smtClean="0"/>
              <a:t>데이터베이스 설계</a:t>
            </a:r>
            <a:endParaRPr lang="en-US" altLang="ko-KR" sz="3200" smtClean="0"/>
          </a:p>
          <a:p>
            <a:pPr>
              <a:buAutoNum type="arabicPeriod"/>
            </a:pPr>
            <a:endParaRPr lang="en-US" altLang="ko-KR" sz="3200"/>
          </a:p>
          <a:p>
            <a:pPr>
              <a:buAutoNum type="arabicPeriod"/>
            </a:pPr>
            <a:r>
              <a:rPr lang="ko-KR" altLang="en-US" sz="3200" smtClean="0"/>
              <a:t>화면설계</a:t>
            </a:r>
            <a:endParaRPr lang="en-US" altLang="ko-KR" sz="3200" smtClean="0"/>
          </a:p>
          <a:p>
            <a:pPr>
              <a:buAutoNum type="arabicPeriod"/>
            </a:pPr>
            <a:endParaRPr lang="ko-KR" altLang="en-US" sz="32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22313" y="116632"/>
            <a:ext cx="7234237" cy="796925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652222" y="5877272"/>
            <a:ext cx="179001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주제 선정 이유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509606" cy="4861277"/>
          </a:xfrm>
        </p:spPr>
        <p:txBody>
          <a:bodyPr>
            <a:normAutofit/>
          </a:bodyPr>
          <a:lstStyle/>
          <a:p>
            <a:endParaRPr lang="en-US" altLang="ko-KR" sz="2800" i="0" smtClean="0"/>
          </a:p>
          <a:p>
            <a:pPr marL="457200" indent="-457200">
              <a:buAutoNum type="arabicPeriod"/>
            </a:pPr>
            <a:r>
              <a:rPr lang="en-US" altLang="ko-KR" sz="2800" i="0" smtClean="0"/>
              <a:t>e-Zone</a:t>
            </a:r>
            <a:r>
              <a:rPr lang="ko-KR" altLang="en-US" sz="2800" i="0" smtClean="0"/>
              <a:t>이란  지식공유 플랫폼으로써 자신의 지식을 공유하고자 세미나 및 모임 장소를 대관을 하고</a:t>
            </a:r>
            <a:r>
              <a:rPr lang="en-US" altLang="ko-KR" sz="2800" i="0" smtClean="0"/>
              <a:t> </a:t>
            </a:r>
            <a:r>
              <a:rPr lang="ko-KR" altLang="en-US" sz="2800" i="0" smtClean="0"/>
              <a:t>주최를 하는 시스템</a:t>
            </a:r>
            <a:endParaRPr lang="en-US" altLang="ko-KR" sz="2800" i="0" smtClean="0"/>
          </a:p>
          <a:p>
            <a:pPr marL="457200" indent="-457200">
              <a:buAutoNum type="arabicPeriod"/>
            </a:pPr>
            <a:endParaRPr lang="en-US" altLang="ko-KR" sz="2800" i="0"/>
          </a:p>
          <a:p>
            <a:pPr marL="457200" indent="-457200">
              <a:buAutoNum type="arabicPeriod"/>
            </a:pPr>
            <a:r>
              <a:rPr lang="ko-KR" altLang="en-US" sz="2800" i="0" smtClean="0"/>
              <a:t>이전 프로젝트에선 예약시스템이 없어서 이번 프로젝트에서는 예약시스템을 구현해보자 기획</a:t>
            </a:r>
            <a:endParaRPr lang="ko-KR" altLang="en-US" sz="2800" i="0"/>
          </a:p>
        </p:txBody>
      </p:sp>
    </p:spTree>
    <p:extLst>
      <p:ext uri="{BB962C8B-B14F-4D97-AF65-F5344CB8AC3E}">
        <p14:creationId xmlns:p14="http://schemas.microsoft.com/office/powerpoint/2010/main" val="3701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1640" y="2492896"/>
            <a:ext cx="648072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spc="300" dirty="0" smtClean="0">
                <a:solidFill>
                  <a:schemeClr val="bg1"/>
                </a:solidFill>
                <a:latin typeface="Microsoft Yi Baiti" pitchFamily="66" charset="0"/>
                <a:ea typeface="KoPub돋움체 Medium" pitchFamily="18" charset="-127"/>
              </a:rPr>
              <a:t>유서희</a:t>
            </a:r>
            <a:endParaRPr kumimoji="0" lang="en-US" altLang="ko-KR" sz="2800" b="1" spc="300" dirty="0" smtClean="0">
              <a:solidFill>
                <a:schemeClr val="bg1"/>
              </a:solidFill>
              <a:latin typeface="Microsoft Yi Baiti" pitchFamily="66" charset="0"/>
              <a:ea typeface="KoPub돋움체 Mediu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3628" y="4149080"/>
            <a:ext cx="6696744" cy="2616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7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ㄴㅁㅇㄴㅁㅇㄴㅁㅇ</a:t>
            </a:r>
            <a:endParaRPr kumimoji="0"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77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07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14922" y="1196752"/>
            <a:ext cx="8005550" cy="4841392"/>
          </a:xfrm>
        </p:spPr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some text to the title slide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</a:t>
            </a:r>
            <a:br>
              <a:rPr lang="en-US" altLang="ko-KR"/>
            </a:br>
            <a:r>
              <a:rPr lang="en-US" altLang="ko-KR"/>
              <a:t>YOU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11512</TotalTime>
  <Words>58</Words>
  <Application>Microsoft Office PowerPoint</Application>
  <PresentationFormat>화면 슬라이드 쇼(4:3)</PresentationFormat>
  <Paragraphs>22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굴림체</vt:lpstr>
      <vt:lpstr>KoPub돋움체 Medium</vt:lpstr>
      <vt:lpstr>Microsoft Yi Baiti</vt:lpstr>
      <vt:lpstr>Arial</vt:lpstr>
      <vt:lpstr>Calibri Light</vt:lpstr>
      <vt:lpstr>맑은 고딕</vt:lpstr>
      <vt:lpstr>나눔바른고딕 Light</vt:lpstr>
      <vt:lpstr>Calibri</vt:lpstr>
      <vt:lpstr>Office 테마</vt:lpstr>
      <vt:lpstr>e – Zone </vt:lpstr>
      <vt:lpstr>목차</vt:lpstr>
      <vt:lpstr>주제 선정 이유</vt:lpstr>
      <vt:lpstr>PowerPoint 프레젠테이션</vt:lpstr>
      <vt:lpstr>Add some text to the title slide</vt:lpstr>
      <vt:lpstr>THANK  YOU</vt:lpstr>
    </vt:vector>
  </TitlesOfParts>
  <Manager>Slide Members</Manager>
  <Company>YESFORM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508-10</cp:lastModifiedBy>
  <cp:revision>9</cp:revision>
  <dcterms:created xsi:type="dcterms:W3CDTF">2010-02-01T08:03:16Z</dcterms:created>
  <dcterms:modified xsi:type="dcterms:W3CDTF">2020-04-01T09:13:56Z</dcterms:modified>
  <cp:category>www.slidemembers.com</cp:category>
</cp:coreProperties>
</file>