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E00"/>
    <a:srgbClr val="704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15264483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3089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9562" y="2482325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90555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87675330"/>
              </p:ext>
            </p:extLst>
          </p:nvPr>
        </p:nvGraphicFramePr>
        <p:xfrm>
          <a:off x="8509686" y="1264252"/>
          <a:ext cx="3491813" cy="6017997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59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88279822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 smtClean="0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59242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24638170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0" y="1939930"/>
            <a:ext cx="3970638" cy="4614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84389" y="2616413"/>
            <a:ext cx="1902941" cy="464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1874" y="2684236"/>
            <a:ext cx="1902941" cy="464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70" y="2684236"/>
            <a:ext cx="4017583" cy="33642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35" y="6013017"/>
            <a:ext cx="42739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61396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강연 정보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2" y="2329427"/>
            <a:ext cx="3945925" cy="3283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2" y="2994370"/>
            <a:ext cx="3945925" cy="30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219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152</cp:revision>
  <dcterms:created xsi:type="dcterms:W3CDTF">2020-01-16T07:12:04Z</dcterms:created>
  <dcterms:modified xsi:type="dcterms:W3CDTF">2020-03-30T07:54:11Z</dcterms:modified>
</cp:coreProperties>
</file>