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8048759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020468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2564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2685</TotalTime>
  <Words>19</Words>
  <Application>Microsoft Office PowerPoint</Application>
  <PresentationFormat>사용자 지정</PresentationFormat>
  <Paragraphs>14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화면 설계서!!!!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148</cp:revision>
  <dcterms:created xsi:type="dcterms:W3CDTF">2020-01-16T07:12:04Z</dcterms:created>
  <dcterms:modified xsi:type="dcterms:W3CDTF">2020-03-30T05:57:46Z</dcterms:modified>
</cp:coreProperties>
</file>