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0" r:id="rId5"/>
    <p:sldId id="272" r:id="rId6"/>
    <p:sldId id="266" r:id="rId7"/>
    <p:sldId id="265" r:id="rId8"/>
    <p:sldId id="273" r:id="rId9"/>
    <p:sldId id="267" r:id="rId10"/>
    <p:sldId id="275" r:id="rId11"/>
    <p:sldId id="276" r:id="rId12"/>
    <p:sldId id="277" r:id="rId13"/>
    <p:sldId id="278" r:id="rId14"/>
    <p:sldId id="279" r:id="rId15"/>
    <p:sldId id="281" r:id="rId16"/>
    <p:sldId id="286" r:id="rId17"/>
    <p:sldId id="287" r:id="rId18"/>
    <p:sldId id="261" r:id="rId19"/>
    <p:sldId id="288" r:id="rId20"/>
    <p:sldId id="263" r:id="rId21"/>
    <p:sldId id="264" r:id="rId22"/>
    <p:sldId id="271" r:id="rId23"/>
    <p:sldId id="282" r:id="rId24"/>
    <p:sldId id="283" r:id="rId25"/>
    <p:sldId id="284" r:id="rId26"/>
    <p:sldId id="285" r:id="rId27"/>
    <p:sldId id="268" r:id="rId28"/>
    <p:sldId id="274" r:id="rId29"/>
    <p:sldId id="269" r:id="rId30"/>
    <p:sldId id="270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808080"/>
    <a:srgbClr val="704DE4"/>
    <a:srgbClr val="FA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7" y="0"/>
            <a:ext cx="12170885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70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57" y="0"/>
            <a:ext cx="12170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4.png"/><Relationship Id="rId7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4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4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59244" y="2638125"/>
            <a:ext cx="9144000" cy="2387600"/>
          </a:xfrm>
        </p:spPr>
        <p:txBody>
          <a:bodyPr/>
          <a:lstStyle/>
          <a:p>
            <a:r>
              <a:rPr lang="ko-KR" altLang="en-US" dirty="0" smtClean="0"/>
              <a:t>화면 설계서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3000" dirty="0" smtClean="0"/>
              <a:t>유서희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41138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227432753"/>
              </p:ext>
            </p:extLst>
          </p:nvPr>
        </p:nvGraphicFramePr>
        <p:xfrm>
          <a:off x="8534400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참여 인원 선택</a:t>
                      </a:r>
                      <a:endParaRPr lang="en-US" altLang="ko-KR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42" y="1492338"/>
            <a:ext cx="2413687" cy="4764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930" y="4293191"/>
            <a:ext cx="142895" cy="133369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536982"/>
              </p:ext>
            </p:extLst>
          </p:nvPr>
        </p:nvGraphicFramePr>
        <p:xfrm>
          <a:off x="8534400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14866" y="241014"/>
            <a:ext cx="765305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 smtClean="0">
                <a:solidFill>
                  <a:schemeClr val="bg1"/>
                </a:solidFill>
              </a:rPr>
              <a:t> </a:t>
            </a:r>
            <a:r>
              <a:rPr lang="en-US" altLang="ko-KR" sz="2500" dirty="0">
                <a:solidFill>
                  <a:schemeClr val="bg1"/>
                </a:solidFill>
              </a:rPr>
              <a:t>- </a:t>
            </a:r>
            <a:r>
              <a:rPr lang="ko-KR" altLang="en-US" sz="2500" dirty="0" err="1" smtClean="0">
                <a:solidFill>
                  <a:schemeClr val="bg1"/>
                </a:solidFill>
              </a:rPr>
              <a:t>모바일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- 1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030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3600527223"/>
              </p:ext>
            </p:extLst>
          </p:nvPr>
        </p:nvGraphicFramePr>
        <p:xfrm>
          <a:off x="8494241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소개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sz="1200" dirty="0" smtClean="0"/>
                        <a:t>- </a:t>
                      </a:r>
                      <a:r>
                        <a:rPr lang="ko-KR" altLang="en-US" sz="1200" dirty="0" err="1" smtClean="0"/>
                        <a:t>콘텐츠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702" y="1479639"/>
            <a:ext cx="2633432" cy="495569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757697"/>
              </p:ext>
            </p:extLst>
          </p:nvPr>
        </p:nvGraphicFramePr>
        <p:xfrm>
          <a:off x="8494241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4866" y="241014"/>
            <a:ext cx="776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>
                <a:solidFill>
                  <a:schemeClr val="bg1"/>
                </a:solidFill>
              </a:rPr>
              <a:t> 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- 2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90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2709983019"/>
              </p:ext>
            </p:extLst>
          </p:nvPr>
        </p:nvGraphicFramePr>
        <p:xfrm>
          <a:off x="8550875" y="2392244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주의사항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안내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정보</a:t>
                      </a:r>
                      <a:r>
                        <a:rPr lang="ko-KR" altLang="en-US" sz="1200" baseline="0" dirty="0" smtClean="0"/>
                        <a:t> 제공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243" y="1392195"/>
            <a:ext cx="2648016" cy="511914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303125"/>
              </p:ext>
            </p:extLst>
          </p:nvPr>
        </p:nvGraphicFramePr>
        <p:xfrm>
          <a:off x="8550875" y="1270394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4866" y="241014"/>
            <a:ext cx="776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>
                <a:solidFill>
                  <a:schemeClr val="bg1"/>
                </a:solidFill>
              </a:rPr>
              <a:t> 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- 3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4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2326241619"/>
              </p:ext>
            </p:extLst>
          </p:nvPr>
        </p:nvGraphicFramePr>
        <p:xfrm>
          <a:off x="8460259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이용후기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더보기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-Q&amp;A(</a:t>
                      </a:r>
                      <a:r>
                        <a:rPr lang="ko-KR" altLang="en-US" sz="1200" dirty="0" err="1" smtClean="0"/>
                        <a:t>더보기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와 동일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573" y="1479957"/>
            <a:ext cx="2455266" cy="4955059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405386"/>
              </p:ext>
            </p:extLst>
          </p:nvPr>
        </p:nvGraphicFramePr>
        <p:xfrm>
          <a:off x="8460259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4866" y="241014"/>
            <a:ext cx="776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>
                <a:solidFill>
                  <a:schemeClr val="bg1"/>
                </a:solidFill>
              </a:rPr>
              <a:t> 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- 4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280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2611615671"/>
              </p:ext>
            </p:extLst>
          </p:nvPr>
        </p:nvGraphicFramePr>
        <p:xfrm>
          <a:off x="8534398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sz="1500" dirty="0" smtClean="0"/>
                        <a:t>Q&amp;A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목록</a:t>
                      </a:r>
                      <a:endParaRPr lang="en-US" altLang="ko-KR" sz="1500" baseline="0" dirty="0" smtClean="0"/>
                    </a:p>
                    <a:p>
                      <a:pPr algn="l">
                        <a:defRPr sz="1500"/>
                      </a:pPr>
                      <a:r>
                        <a:rPr lang="en-US" sz="1500" baseline="0" dirty="0" smtClean="0"/>
                        <a:t>-</a:t>
                      </a:r>
                      <a:r>
                        <a:rPr lang="ko-KR" altLang="en-US" sz="1500" baseline="0" dirty="0" smtClean="0"/>
                        <a:t>기본 </a:t>
                      </a:r>
                      <a:r>
                        <a:rPr lang="en-US" altLang="ko-KR" sz="1500" baseline="0" dirty="0" smtClean="0"/>
                        <a:t>3</a:t>
                      </a:r>
                      <a:r>
                        <a:rPr lang="ko-KR" altLang="en-US" sz="1500" baseline="0" dirty="0" smtClean="0"/>
                        <a:t>개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095" y="1519087"/>
            <a:ext cx="2531107" cy="4876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2882095" y="1874927"/>
            <a:ext cx="1013254" cy="15651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세미나문의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643117"/>
              </p:ext>
            </p:extLst>
          </p:nvPr>
        </p:nvGraphicFramePr>
        <p:xfrm>
          <a:off x="8534398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14866" y="241014"/>
            <a:ext cx="92256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>
                <a:solidFill>
                  <a:schemeClr val="bg1"/>
                </a:solidFill>
              </a:rPr>
              <a:t> 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세미나문의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316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4028498569"/>
              </p:ext>
            </p:extLst>
          </p:nvPr>
        </p:nvGraphicFramePr>
        <p:xfrm>
          <a:off x="8517924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질문작성하기 </a:t>
                      </a:r>
                      <a:r>
                        <a:rPr lang="ko-KR" altLang="en-US" dirty="0" err="1" smtClean="0"/>
                        <a:t>모달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026" y="1656029"/>
            <a:ext cx="2193734" cy="459259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270292"/>
              </p:ext>
            </p:extLst>
          </p:nvPr>
        </p:nvGraphicFramePr>
        <p:xfrm>
          <a:off x="8517924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4866" y="241014"/>
            <a:ext cx="1006237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>
                <a:solidFill>
                  <a:schemeClr val="bg1"/>
                </a:solidFill>
              </a:rPr>
              <a:t> 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세미나문의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err="1" smtClean="0">
                <a:solidFill>
                  <a:schemeClr val="bg1"/>
                </a:solidFill>
                <a:latin typeface="+mj-lt"/>
              </a:rPr>
              <a:t>모달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183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2742812241"/>
              </p:ext>
            </p:extLst>
          </p:nvPr>
        </p:nvGraphicFramePr>
        <p:xfrm>
          <a:off x="8567351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이용후기 </a:t>
                      </a:r>
                      <a:r>
                        <a:rPr lang="ko-KR" altLang="en-US" sz="1500" baseline="0" dirty="0" smtClean="0"/>
                        <a:t>목록</a:t>
                      </a:r>
                      <a:endParaRPr lang="en-US" altLang="ko-KR" sz="1500" baseline="0" dirty="0" smtClean="0"/>
                    </a:p>
                    <a:p>
                      <a:pPr algn="l">
                        <a:defRPr sz="1500"/>
                      </a:pPr>
                      <a:r>
                        <a:rPr lang="en-US" sz="1500" baseline="0" dirty="0" smtClean="0"/>
                        <a:t>-</a:t>
                      </a:r>
                      <a:r>
                        <a:rPr lang="ko-KR" altLang="en-US" sz="1500" baseline="0" dirty="0" smtClean="0"/>
                        <a:t>기본 </a:t>
                      </a:r>
                      <a:r>
                        <a:rPr lang="en-US" altLang="ko-KR" sz="1500" baseline="0" dirty="0" smtClean="0"/>
                        <a:t>3</a:t>
                      </a:r>
                      <a:r>
                        <a:rPr lang="ko-KR" altLang="en-US" sz="1500" baseline="0" dirty="0" smtClean="0"/>
                        <a:t>개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095" y="1519087"/>
            <a:ext cx="2531107" cy="4876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2882095" y="1874927"/>
            <a:ext cx="1013254" cy="15651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세미나문의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969159"/>
              </p:ext>
            </p:extLst>
          </p:nvPr>
        </p:nvGraphicFramePr>
        <p:xfrm>
          <a:off x="8567351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14866" y="241014"/>
            <a:ext cx="89050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>
                <a:solidFill>
                  <a:schemeClr val="bg1"/>
                </a:solidFill>
              </a:rPr>
              <a:t> 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이용후기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228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2935381326"/>
              </p:ext>
            </p:extLst>
          </p:nvPr>
        </p:nvGraphicFramePr>
        <p:xfrm>
          <a:off x="8567351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후기작성하기 </a:t>
                      </a:r>
                      <a:r>
                        <a:rPr lang="ko-KR" altLang="en-US" dirty="0" err="1" smtClean="0"/>
                        <a:t>모달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026" y="1656029"/>
            <a:ext cx="2193734" cy="459259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071150"/>
              </p:ext>
            </p:extLst>
          </p:nvPr>
        </p:nvGraphicFramePr>
        <p:xfrm>
          <a:off x="8567351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4866" y="241014"/>
            <a:ext cx="97417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>
                <a:solidFill>
                  <a:schemeClr val="bg1"/>
                </a:solidFill>
              </a:rPr>
              <a:t> 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이용후기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err="1" smtClean="0">
                <a:solidFill>
                  <a:schemeClr val="bg1"/>
                </a:solidFill>
                <a:latin typeface="+mj-lt"/>
              </a:rPr>
              <a:t>모달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582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28968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43" y="2435346"/>
            <a:ext cx="4333416" cy="35752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88322" y="2022804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3"/>
          <p:cNvGraphicFramePr/>
          <p:nvPr>
            <p:extLst>
              <p:ext uri="{D42A27DB-BD31-4B8C-83A1-F6EECF244321}">
                <p14:modId xmlns:p14="http://schemas.microsoft.com/office/powerpoint/2010/main" val="1407098579"/>
              </p:ext>
            </p:extLst>
          </p:nvPr>
        </p:nvGraphicFramePr>
        <p:xfrm>
          <a:off x="8477462" y="2396021"/>
          <a:ext cx="3491813" cy="22121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baseline="0" dirty="0" smtClean="0"/>
                        <a:t>세미나에 대한 정보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8</a:t>
                      </a: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결제 예정 금액</a:t>
                      </a:r>
                      <a:endParaRPr lang="en-US" altLang="ko-KR" sz="15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최종 결제 금액 표시</a:t>
                      </a:r>
                    </a:p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219369" y="2062679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29946" y="2792627"/>
            <a:ext cx="2842054" cy="236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IT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최신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공유 세미나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29946" y="3169805"/>
            <a:ext cx="3079552" cy="432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IT </a:t>
            </a:r>
            <a:r>
              <a:rPr lang="ko-KR" altLang="en-US" sz="800" dirty="0" smtClean="0">
                <a:solidFill>
                  <a:schemeClr val="tx1"/>
                </a:solidFill>
              </a:rPr>
              <a:t>최신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800" dirty="0" smtClean="0">
                <a:solidFill>
                  <a:schemeClr val="tx1"/>
                </a:solidFill>
              </a:rPr>
              <a:t> 공유 세미나는 </a:t>
            </a:r>
            <a:r>
              <a:rPr lang="en-US" altLang="ko-KR" sz="800" dirty="0" smtClean="0">
                <a:solidFill>
                  <a:schemeClr val="tx1"/>
                </a:solidFill>
              </a:rPr>
              <a:t>IT </a:t>
            </a:r>
            <a:r>
              <a:rPr lang="ko-KR" altLang="en-US" sz="800" dirty="0" smtClean="0">
                <a:solidFill>
                  <a:schemeClr val="tx1"/>
                </a:solidFill>
              </a:rPr>
              <a:t>정보를 공유합니다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주로 노트북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데스크톱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휴대폰에 대해 토론하고 친목을 도모합니다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446" y="4434801"/>
            <a:ext cx="3885591" cy="106410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862739" y="4333353"/>
            <a:ext cx="3883823" cy="1614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 smtClean="0">
                <a:solidFill>
                  <a:schemeClr val="tx1"/>
                </a:solidFill>
              </a:rPr>
              <a:t>최신 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700" dirty="0" smtClean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 smtClean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. </a:t>
            </a:r>
            <a:r>
              <a:rPr lang="ko-KR" altLang="en-US" sz="700" dirty="0" smtClean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 smtClean="0">
                <a:solidFill>
                  <a:schemeClr val="tx1"/>
                </a:solidFill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</a:rPr>
              <a:t>데스크톱</a:t>
            </a:r>
            <a:r>
              <a:rPr lang="en-US" altLang="ko-KR" sz="700" dirty="0" smtClean="0">
                <a:solidFill>
                  <a:schemeClr val="tx1"/>
                </a:solidFill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</a:rPr>
              <a:t>휴대폰에 대해 토론하고 친목을 도모합니다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64692" y="1952368"/>
            <a:ext cx="944345" cy="296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신청하기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0743" y="2415339"/>
            <a:ext cx="944345" cy="189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신청 세미나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91217" y="2865728"/>
            <a:ext cx="513217" cy="14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날짜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491217" y="3232736"/>
            <a:ext cx="513217" cy="14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smtClean="0">
                <a:solidFill>
                  <a:schemeClr val="bg1">
                    <a:lumMod val="50000"/>
                  </a:schemeClr>
                </a:solidFill>
              </a:rPr>
              <a:t>시간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30134" y="3608533"/>
            <a:ext cx="574300" cy="121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신청인원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4873" y="4436591"/>
            <a:ext cx="383016" cy="14185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5811" y="4434801"/>
            <a:ext cx="501868" cy="19010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0089" y="4412255"/>
            <a:ext cx="276264" cy="190527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3764692" y="2032966"/>
            <a:ext cx="1013254" cy="15651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/>
                </a:solidFill>
              </a:rPr>
              <a:t>바로 예약하기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104506"/>
              </p:ext>
            </p:extLst>
          </p:nvPr>
        </p:nvGraphicFramePr>
        <p:xfrm>
          <a:off x="8477462" y="1299879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14866" y="241014"/>
            <a:ext cx="707918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1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253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graphicFrame>
        <p:nvGraphicFramePr>
          <p:cNvPr id="15" name="표 13"/>
          <p:cNvGraphicFramePr/>
          <p:nvPr>
            <p:extLst>
              <p:ext uri="{D42A27DB-BD31-4B8C-83A1-F6EECF244321}">
                <p14:modId xmlns:p14="http://schemas.microsoft.com/office/powerpoint/2010/main" val="3074918233"/>
              </p:ext>
            </p:extLst>
          </p:nvPr>
        </p:nvGraphicFramePr>
        <p:xfrm>
          <a:off x="8528994" y="2379658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신청자 정보 입력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신청자명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연락처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이메일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요청사항의 예약자 정보를 </a:t>
                      </a:r>
                      <a:r>
                        <a:rPr lang="ko-KR" altLang="en-US" sz="1200" baseline="0" dirty="0" err="1" smtClean="0"/>
                        <a:t>입력받음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21398" y="1877198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348" y="2394451"/>
            <a:ext cx="2685601" cy="23825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242" y="2615954"/>
            <a:ext cx="228632" cy="11431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6825" y="4508664"/>
            <a:ext cx="228632" cy="114316"/>
          </a:xfrm>
          <a:prstGeom prst="rect">
            <a:avLst/>
          </a:prstGeom>
        </p:spPr>
      </p:pic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542438"/>
              </p:ext>
            </p:extLst>
          </p:nvPr>
        </p:nvGraphicFramePr>
        <p:xfrm>
          <a:off x="8528994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267" y="3460219"/>
            <a:ext cx="4552401" cy="3154959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390171" y="1982621"/>
            <a:ext cx="4725027" cy="1495298"/>
            <a:chOff x="369347" y="1956570"/>
            <a:chExt cx="4824507" cy="14952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9275" y="1956570"/>
              <a:ext cx="4684579" cy="1318768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9347" y="3015311"/>
              <a:ext cx="1912534" cy="436557"/>
            </a:xfrm>
            <a:prstGeom prst="rect">
              <a:avLst/>
            </a:prstGeom>
          </p:spPr>
        </p:pic>
      </p:grpSp>
      <p:sp>
        <p:nvSpPr>
          <p:cNvPr id="20" name="직사각형 19"/>
          <p:cNvSpPr/>
          <p:nvPr/>
        </p:nvSpPr>
        <p:spPr>
          <a:xfrm>
            <a:off x="114866" y="241014"/>
            <a:ext cx="707918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dirty="0">
                <a:solidFill>
                  <a:schemeClr val="bg1"/>
                </a:solidFill>
              </a:rPr>
              <a:t>– </a:t>
            </a:r>
            <a:r>
              <a:rPr lang="ko-KR" altLang="en-US" sz="2500" dirty="0">
                <a:solidFill>
                  <a:schemeClr val="bg1"/>
                </a:solidFill>
              </a:rPr>
              <a:t>웹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2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45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05422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직사각형 39"/>
          <p:cNvSpPr/>
          <p:nvPr/>
        </p:nvSpPr>
        <p:spPr>
          <a:xfrm>
            <a:off x="470751" y="2073818"/>
            <a:ext cx="3681119" cy="328776"/>
          </a:xfrm>
          <a:prstGeom prst="rect">
            <a:avLst/>
          </a:prstGeom>
          <a:noFill/>
          <a:ln w="12700">
            <a:noFill/>
            <a:miter/>
          </a:ln>
        </p:spPr>
        <p:txBody>
          <a:bodyPr lIns="45719" rIns="45719" anchor="ctr"/>
          <a:lstStyle/>
          <a:p>
            <a:pPr fontAlgn="t"/>
            <a:r>
              <a:rPr lang="ko-KR" altLang="en-US" b="1" dirty="0"/>
              <a:t>양천</a:t>
            </a:r>
            <a:r>
              <a:rPr lang="en-US" altLang="ko-KR" b="1" dirty="0"/>
              <a:t>.</a:t>
            </a:r>
            <a:r>
              <a:rPr lang="ko-KR" altLang="en-US" b="1" dirty="0"/>
              <a:t>강서 모임공간 그림민화랑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17201" y="2425531"/>
            <a:ext cx="3788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dk1"/>
                </a:solidFill>
              </a:rPr>
              <a:t>우리끼리만의 고즈넉한 공간을 찾는다면 이곳입니다</a:t>
            </a:r>
            <a:endParaRPr lang="ko-KR" altLang="en-US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0" y="3027776"/>
            <a:ext cx="4618508" cy="241608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0" y="5649051"/>
            <a:ext cx="718504" cy="43866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10" y="6130741"/>
            <a:ext cx="3305028" cy="41894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0134" y="2826630"/>
            <a:ext cx="2422974" cy="2573937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463086" y="5567198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 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7214" y="195318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15137" y="243534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표 13"/>
          <p:cNvGraphicFramePr/>
          <p:nvPr>
            <p:extLst>
              <p:ext uri="{D42A27DB-BD31-4B8C-83A1-F6EECF244321}">
                <p14:modId xmlns:p14="http://schemas.microsoft.com/office/powerpoint/2010/main" val="3318952128"/>
              </p:ext>
            </p:extLst>
          </p:nvPr>
        </p:nvGraphicFramePr>
        <p:xfrm>
          <a:off x="8557506" y="2536380"/>
          <a:ext cx="3491813" cy="22121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err="1" smtClean="0"/>
                        <a:t>컨텐츠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endParaRPr lang="en-US" altLang="ko-KR" sz="10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b="0" dirty="0" smtClean="0"/>
                        <a:t>-</a:t>
                      </a:r>
                      <a:r>
                        <a:rPr lang="ko-KR" altLang="en-US" sz="1200" b="0" baseline="0" dirty="0" smtClean="0"/>
                        <a:t> 세미나를 소개하는 페이지</a:t>
                      </a:r>
                      <a:endParaRPr lang="en-US" altLang="ko-KR" sz="1200" b="0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세미나 정보</a:t>
                      </a:r>
                      <a:endParaRPr lang="en-US" altLang="ko-KR" sz="15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주최자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시간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최대인원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장소 표시</a:t>
                      </a:r>
                      <a:endParaRPr lang="en-US" altLang="ko-KR" sz="1200" dirty="0" smtClean="0"/>
                    </a:p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410" y="2675182"/>
            <a:ext cx="718504" cy="25988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0789" y="2762031"/>
            <a:ext cx="486032" cy="68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블루문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4249" y="5651421"/>
            <a:ext cx="904968" cy="27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smtClean="0">
                <a:solidFill>
                  <a:schemeClr val="tx1"/>
                </a:solidFill>
              </a:rPr>
              <a:t>세미나 소개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914" y="2677198"/>
            <a:ext cx="718504" cy="259884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377531" y="2765140"/>
            <a:ext cx="486032" cy="82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친목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92201" y="2821102"/>
            <a:ext cx="904968" cy="27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세미나 정보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295662"/>
              </p:ext>
            </p:extLst>
          </p:nvPr>
        </p:nvGraphicFramePr>
        <p:xfrm>
          <a:off x="5582691" y="3258843"/>
          <a:ext cx="2111450" cy="207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995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5855">
                <a:tc>
                  <a:txBody>
                    <a:bodyPr/>
                    <a:lstStyle/>
                    <a:p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일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13:00:00(2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예술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최대인원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장소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-Zone &lt;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블루문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세미나존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7510" y="2753794"/>
            <a:ext cx="666843" cy="304843"/>
          </a:xfrm>
          <a:prstGeom prst="rect">
            <a:avLst/>
          </a:prstGeom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125409"/>
              </p:ext>
            </p:extLst>
          </p:nvPr>
        </p:nvGraphicFramePr>
        <p:xfrm>
          <a:off x="8557506" y="1283516"/>
          <a:ext cx="3491813" cy="103632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5051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53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17770" y="245240"/>
            <a:ext cx="686598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-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-1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768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375219650"/>
              </p:ext>
            </p:extLst>
          </p:nvPr>
        </p:nvGraphicFramePr>
        <p:xfrm>
          <a:off x="8499892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주의사항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서비스동의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sz="1200" dirty="0" smtClean="0"/>
                        <a:t>주의사항 텍스트 제공 및 서비스 동의 체크란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2615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06" y="2090547"/>
            <a:ext cx="4378110" cy="32944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67" y="5598226"/>
            <a:ext cx="4525892" cy="101774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78488" y="1885400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3405" y="2435346"/>
            <a:ext cx="2840498" cy="2519940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02235"/>
              </p:ext>
            </p:extLst>
          </p:nvPr>
        </p:nvGraphicFramePr>
        <p:xfrm>
          <a:off x="8499892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14866" y="241014"/>
            <a:ext cx="707918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dirty="0">
                <a:solidFill>
                  <a:schemeClr val="bg1"/>
                </a:solidFill>
              </a:rPr>
              <a:t>– </a:t>
            </a:r>
            <a:r>
              <a:rPr lang="ko-KR" altLang="en-US" sz="2500" dirty="0">
                <a:solidFill>
                  <a:schemeClr val="bg1"/>
                </a:solidFill>
              </a:rPr>
              <a:t>웹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3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854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2615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05" y="4234249"/>
            <a:ext cx="4666493" cy="22497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50" y="1863196"/>
            <a:ext cx="5028007" cy="217118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graphicFrame>
        <p:nvGraphicFramePr>
          <p:cNvPr id="15" name="표 13"/>
          <p:cNvGraphicFramePr/>
          <p:nvPr>
            <p:extLst>
              <p:ext uri="{D42A27DB-BD31-4B8C-83A1-F6EECF244321}">
                <p14:modId xmlns:p14="http://schemas.microsoft.com/office/powerpoint/2010/main" val="2834051195"/>
              </p:ext>
            </p:extLst>
          </p:nvPr>
        </p:nvGraphicFramePr>
        <p:xfrm>
          <a:off x="8516041" y="240252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주의사항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서비스동의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sz="1200" dirty="0" smtClean="0"/>
                        <a:t>주의사항 텍스트 제공 및 서비스 동의 체크란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5168" y="2435347"/>
            <a:ext cx="2752028" cy="244145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929" y="4870718"/>
            <a:ext cx="1584835" cy="20784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6764" y="4810251"/>
            <a:ext cx="752580" cy="314369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825092"/>
              </p:ext>
            </p:extLst>
          </p:nvPr>
        </p:nvGraphicFramePr>
        <p:xfrm>
          <a:off x="8516041" y="1280670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14866" y="241014"/>
            <a:ext cx="73308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–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4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839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178502333"/>
              </p:ext>
            </p:extLst>
          </p:nvPr>
        </p:nvGraphicFramePr>
        <p:xfrm>
          <a:off x="8509686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 완료 페이지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무통장 입금 은행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계좌번호 안내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345372"/>
              </p:ext>
            </p:extLst>
          </p:nvPr>
        </p:nvGraphicFramePr>
        <p:xfrm>
          <a:off x="1369438" y="2409132"/>
          <a:ext cx="5556421" cy="3365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4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65156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신청이 완료 되었습니다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신청 확정을 위해서는 아래의 계좌번호로 무통장입금이 필요합니다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46148"/>
              </p:ext>
            </p:extLst>
          </p:nvPr>
        </p:nvGraphicFramePr>
        <p:xfrm>
          <a:off x="1972199" y="4154288"/>
          <a:ext cx="4101044" cy="60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962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우리은행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123-1234-12345-12-123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3447796" y="5191357"/>
            <a:ext cx="1399703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홈으로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573545"/>
              </p:ext>
            </p:extLst>
          </p:nvPr>
        </p:nvGraphicFramePr>
        <p:xfrm>
          <a:off x="8509686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14866" y="241014"/>
            <a:ext cx="73308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–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5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303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319334263"/>
              </p:ext>
            </p:extLst>
          </p:nvPr>
        </p:nvGraphicFramePr>
        <p:xfrm>
          <a:off x="8559113" y="2395541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신청자 정보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 smtClean="0"/>
                        <a:t>신청자이름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연락처 기입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76659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298" y="1570573"/>
            <a:ext cx="2454254" cy="477382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542168" y="1953186"/>
            <a:ext cx="1013254" cy="15651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바로 예약하기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297" y="4886316"/>
            <a:ext cx="1679897" cy="163480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094121"/>
              </p:ext>
            </p:extLst>
          </p:nvPr>
        </p:nvGraphicFramePr>
        <p:xfrm>
          <a:off x="8559113" y="1273691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14866" y="241014"/>
            <a:ext cx="772038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– </a:t>
            </a:r>
            <a:r>
              <a:rPr lang="ko-KR" altLang="en-US" sz="2500" dirty="0" err="1" smtClean="0">
                <a:solidFill>
                  <a:schemeClr val="bg1"/>
                </a:solidFill>
              </a:rPr>
              <a:t>모바일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1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356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806613786"/>
              </p:ext>
            </p:extLst>
          </p:nvPr>
        </p:nvGraphicFramePr>
        <p:xfrm>
          <a:off x="8509686" y="2395541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주최자 정보 및 결제 예정 금액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 smtClean="0"/>
                        <a:t>사용자에게 정보 제공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76659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683" y="1442887"/>
            <a:ext cx="2290881" cy="50292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968625"/>
              </p:ext>
            </p:extLst>
          </p:nvPr>
        </p:nvGraphicFramePr>
        <p:xfrm>
          <a:off x="8509686" y="1273691"/>
          <a:ext cx="3491813" cy="849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506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4866" y="241014"/>
            <a:ext cx="772038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–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2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703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034989529"/>
              </p:ext>
            </p:extLst>
          </p:nvPr>
        </p:nvGraphicFramePr>
        <p:xfrm>
          <a:off x="8493211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200" dirty="0" smtClean="0"/>
                        <a:t>서비스 동의</a:t>
                      </a:r>
                      <a:endParaRPr lang="en-US" altLang="ko-KR" sz="1200" dirty="0" smtClean="0"/>
                    </a:p>
                    <a:p>
                      <a:pPr algn="l">
                        <a:defRPr sz="1500"/>
                      </a:pPr>
                      <a:r>
                        <a:rPr lang="en-US" sz="1200" dirty="0" smtClean="0"/>
                        <a:t>-</a:t>
                      </a:r>
                      <a:r>
                        <a:rPr lang="ko-KR" altLang="en-US" sz="1200" dirty="0" smtClean="0"/>
                        <a:t>서비스 동의 및 신청 버튼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045830"/>
              </p:ext>
            </p:extLst>
          </p:nvPr>
        </p:nvGraphicFramePr>
        <p:xfrm>
          <a:off x="131601" y="1283516"/>
          <a:ext cx="7982669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2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144" y="1570573"/>
            <a:ext cx="2155010" cy="4773827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958187"/>
              </p:ext>
            </p:extLst>
          </p:nvPr>
        </p:nvGraphicFramePr>
        <p:xfrm>
          <a:off x="8493211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4866" y="241014"/>
            <a:ext cx="772038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–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3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883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335114392"/>
              </p:ext>
            </p:extLst>
          </p:nvPr>
        </p:nvGraphicFramePr>
        <p:xfrm>
          <a:off x="8526162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 완료 페이지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무통장 입금 은행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계좌번호 안내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045830"/>
              </p:ext>
            </p:extLst>
          </p:nvPr>
        </p:nvGraphicFramePr>
        <p:xfrm>
          <a:off x="131601" y="1283516"/>
          <a:ext cx="7982669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2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181763" y="2823787"/>
            <a:ext cx="2150076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/>
              <a:t>신청이 완료 되었습니다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신청 확정을 위해서는 아래의 계좌번호로 무통장입금이 필요합니다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836386"/>
              </p:ext>
            </p:extLst>
          </p:nvPr>
        </p:nvGraphicFramePr>
        <p:xfrm>
          <a:off x="3257861" y="4047867"/>
          <a:ext cx="1997879" cy="397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6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21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799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우리은행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123-1234-12345-12-123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556948" y="4705350"/>
            <a:ext cx="1399703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홈으로</a:t>
            </a:r>
            <a:endParaRPr lang="ko-KR" altLang="en-US" sz="8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744" y="1556036"/>
            <a:ext cx="2265041" cy="262843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464022"/>
              </p:ext>
            </p:extLst>
          </p:nvPr>
        </p:nvGraphicFramePr>
        <p:xfrm>
          <a:off x="3117818" y="1543008"/>
          <a:ext cx="2277967" cy="4709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9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7095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936675"/>
              </p:ext>
            </p:extLst>
          </p:nvPr>
        </p:nvGraphicFramePr>
        <p:xfrm>
          <a:off x="8526162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14866" y="241014"/>
            <a:ext cx="757450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4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543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4286675365"/>
              </p:ext>
            </p:extLst>
          </p:nvPr>
        </p:nvGraphicFramePr>
        <p:xfrm>
          <a:off x="8583827" y="2399191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70776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939424"/>
              </p:ext>
            </p:extLst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506135"/>
              </p:ext>
            </p:extLst>
          </p:nvPr>
        </p:nvGraphicFramePr>
        <p:xfrm>
          <a:off x="2207732" y="2350216"/>
          <a:ext cx="420137" cy="220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1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0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649" y="5972398"/>
            <a:ext cx="1448002" cy="314369"/>
          </a:xfrm>
          <a:prstGeom prst="rect">
            <a:avLst/>
          </a:prstGeom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029276"/>
              </p:ext>
            </p:extLst>
          </p:nvPr>
        </p:nvGraphicFramePr>
        <p:xfrm>
          <a:off x="8583827" y="1277341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14866" y="241014"/>
            <a:ext cx="593624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관리자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예약관리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1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021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603629770"/>
              </p:ext>
            </p:extLst>
          </p:nvPr>
        </p:nvGraphicFramePr>
        <p:xfrm>
          <a:off x="8518349" y="239590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2207732" y="2350216"/>
          <a:ext cx="420137" cy="220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1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0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686157"/>
              </p:ext>
            </p:extLst>
          </p:nvPr>
        </p:nvGraphicFramePr>
        <p:xfrm>
          <a:off x="139839" y="1289958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416068"/>
              </p:ext>
            </p:extLst>
          </p:nvPr>
        </p:nvGraphicFramePr>
        <p:xfrm>
          <a:off x="2773659" y="2744021"/>
          <a:ext cx="3118021" cy="1473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0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73755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정말 삭제 하시겠습니까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369564"/>
              </p:ext>
            </p:extLst>
          </p:nvPr>
        </p:nvGraphicFramePr>
        <p:xfrm>
          <a:off x="3539286" y="3669649"/>
          <a:ext cx="591498" cy="24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4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05931"/>
              </p:ext>
            </p:extLst>
          </p:nvPr>
        </p:nvGraphicFramePr>
        <p:xfrm>
          <a:off x="4485436" y="3669649"/>
          <a:ext cx="591498" cy="24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4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5518464" y="2799898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761969"/>
              </p:ext>
            </p:extLst>
          </p:nvPr>
        </p:nvGraphicFramePr>
        <p:xfrm>
          <a:off x="8518349" y="127405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14866" y="241014"/>
            <a:ext cx="640111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관리자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예약관리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삭제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30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347733133"/>
              </p:ext>
            </p:extLst>
          </p:nvPr>
        </p:nvGraphicFramePr>
        <p:xfrm>
          <a:off x="8509686" y="2411808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649706"/>
              </p:ext>
            </p:extLst>
          </p:nvPr>
        </p:nvGraphicFramePr>
        <p:xfrm>
          <a:off x="139839" y="1289958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487745"/>
              </p:ext>
            </p:extLst>
          </p:nvPr>
        </p:nvGraphicFramePr>
        <p:xfrm>
          <a:off x="2773659" y="1953186"/>
          <a:ext cx="3118021" cy="4167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0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67446">
                <a:tc>
                  <a:txBody>
                    <a:bodyPr/>
                    <a:lstStyle/>
                    <a:p>
                      <a:pPr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예약자 리스트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370356"/>
              </p:ext>
            </p:extLst>
          </p:nvPr>
        </p:nvGraphicFramePr>
        <p:xfrm>
          <a:off x="3086309" y="2630860"/>
          <a:ext cx="2481649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1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7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55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예약일시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결제상태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결제대기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신길동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박길동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결제대기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최길동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543178" y="2009063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594" y="5855812"/>
            <a:ext cx="1008017" cy="218846"/>
          </a:xfrm>
          <a:prstGeom prst="rect">
            <a:avLst/>
          </a:prstGeom>
        </p:spPr>
      </p:pic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042624"/>
              </p:ext>
            </p:extLst>
          </p:nvPr>
        </p:nvGraphicFramePr>
        <p:xfrm>
          <a:off x="8509686" y="1289958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14866" y="241014"/>
            <a:ext cx="77957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관리자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예약관리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예약자 리스트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785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134050573"/>
              </p:ext>
            </p:extLst>
          </p:nvPr>
        </p:nvGraphicFramePr>
        <p:xfrm>
          <a:off x="8517924" y="2379658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인원 선택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sz="1200" dirty="0" smtClean="0"/>
                        <a:t>+,</a:t>
                      </a:r>
                      <a:r>
                        <a:rPr lang="en-US" sz="1200" baseline="0" dirty="0" smtClean="0"/>
                        <a:t> - </a:t>
                      </a:r>
                      <a:r>
                        <a:rPr lang="ko-KR" altLang="en-US" sz="1200" baseline="0" dirty="0" smtClean="0"/>
                        <a:t>버튼을 눌러 인원을 선택하면 결제 금액 자동 조절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096549"/>
              </p:ext>
            </p:extLst>
          </p:nvPr>
        </p:nvGraphicFramePr>
        <p:xfrm>
          <a:off x="131601" y="1283516"/>
          <a:ext cx="8040334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0" y="2096949"/>
            <a:ext cx="4676940" cy="17471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0" y="4236273"/>
            <a:ext cx="4799594" cy="175346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5067" y="1953186"/>
            <a:ext cx="2278567" cy="456664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218980" y="1913110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96742"/>
              </p:ext>
            </p:extLst>
          </p:nvPr>
        </p:nvGraphicFramePr>
        <p:xfrm>
          <a:off x="5621566" y="2372498"/>
          <a:ext cx="2204380" cy="2215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5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630524" y="1985738"/>
            <a:ext cx="754520" cy="255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인원선택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0524" y="5315995"/>
            <a:ext cx="2195422" cy="47631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4191" y="2561968"/>
            <a:ext cx="2171755" cy="4682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2296" y="3105883"/>
            <a:ext cx="2082920" cy="53828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3653" y="3946163"/>
            <a:ext cx="2111563" cy="1605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21671" y="4664132"/>
            <a:ext cx="2404169" cy="1882713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679383" y="4146538"/>
            <a:ext cx="959746" cy="354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결제 금액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 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05470" y="4152184"/>
            <a:ext cx="959746" cy="354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b="1" dirty="0" smtClean="0">
                <a:solidFill>
                  <a:schemeClr val="tx1"/>
                </a:solidFill>
              </a:rPr>
              <a:t>50000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39129" y="4745698"/>
            <a:ext cx="1458268" cy="1055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*1</a:t>
            </a:r>
            <a:r>
              <a:rPr lang="ko-KR" altLang="en-US" sz="800" dirty="0" smtClean="0">
                <a:solidFill>
                  <a:srgbClr val="FF0000"/>
                </a:solidFill>
              </a:rPr>
              <a:t>인 금액 </a:t>
            </a:r>
            <a:r>
              <a:rPr lang="en-US" altLang="ko-KR" sz="800" dirty="0" smtClean="0">
                <a:solidFill>
                  <a:srgbClr val="FF0000"/>
                </a:solidFill>
              </a:rPr>
              <a:t>: 50,000 </a:t>
            </a:r>
            <a:r>
              <a:rPr lang="ko-KR" altLang="en-US" sz="800" dirty="0">
                <a:solidFill>
                  <a:srgbClr val="FF0000"/>
                </a:solidFill>
              </a:rPr>
              <a:t>원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951845"/>
              </p:ext>
            </p:extLst>
          </p:nvPr>
        </p:nvGraphicFramePr>
        <p:xfrm>
          <a:off x="8517924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200938" y="245240"/>
            <a:ext cx="68996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-2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0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033218281"/>
              </p:ext>
            </p:extLst>
          </p:nvPr>
        </p:nvGraphicFramePr>
        <p:xfrm>
          <a:off x="8509686" y="2399191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139839" y="1289958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96010"/>
              </p:ext>
            </p:extLst>
          </p:nvPr>
        </p:nvGraphicFramePr>
        <p:xfrm>
          <a:off x="2773659" y="1953186"/>
          <a:ext cx="3118021" cy="4167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0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67446">
                <a:tc>
                  <a:txBody>
                    <a:bodyPr/>
                    <a:lstStyle/>
                    <a:p>
                      <a:pPr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주최자 </a:t>
                      </a: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sadasd</a:t>
                      </a:r>
                      <a:r>
                        <a:rPr lang="ko-KR" altLang="en-US" sz="1500" baseline="0" dirty="0" smtClean="0">
                          <a:solidFill>
                            <a:schemeClr val="tx1"/>
                          </a:solidFill>
                        </a:rPr>
                        <a:t>님 회원정보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752044"/>
              </p:ext>
            </p:extLst>
          </p:nvPr>
        </p:nvGraphicFramePr>
        <p:xfrm>
          <a:off x="3322094" y="3005167"/>
          <a:ext cx="2021150" cy="258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8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7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예약일시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adfasdf5452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서울 강남구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adsfasdf@gmail.com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2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닉네임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동길김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휴대폰번호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010-1234-5678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543178" y="2009063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302196"/>
              </p:ext>
            </p:extLst>
          </p:nvPr>
        </p:nvGraphicFramePr>
        <p:xfrm>
          <a:off x="8509686" y="1277341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114866" y="241014"/>
            <a:ext cx="704231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관리자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예약관리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회원정보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249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16975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87176" y="2261141"/>
            <a:ext cx="4044781" cy="3764498"/>
            <a:chOff x="387176" y="2261141"/>
            <a:chExt cx="4044781" cy="37644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87176" y="2261141"/>
              <a:ext cx="1062683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smtClean="0">
                  <a:solidFill>
                    <a:schemeClr val="tx1"/>
                  </a:solidFill>
                </a:rPr>
                <a:t>세미나 문의</a:t>
              </a:r>
              <a:r>
                <a:rPr lang="en-US" altLang="ko-KR" sz="800" b="1" dirty="0" smtClean="0">
                  <a:solidFill>
                    <a:srgbClr val="704DE4"/>
                  </a:solidFill>
                </a:rPr>
                <a:t>5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질문작성하기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24" name="직사각형 23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graphicFrame>
        <p:nvGraphicFramePr>
          <p:cNvPr id="27" name="표 13"/>
          <p:cNvGraphicFramePr/>
          <p:nvPr>
            <p:extLst>
              <p:ext uri="{D42A27DB-BD31-4B8C-83A1-F6EECF244321}">
                <p14:modId xmlns:p14="http://schemas.microsoft.com/office/powerpoint/2010/main" val="279924594"/>
              </p:ext>
            </p:extLst>
          </p:nvPr>
        </p:nvGraphicFramePr>
        <p:xfrm>
          <a:off x="8494595" y="2374311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5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</a:t>
                      </a:r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baseline="0" dirty="0" smtClean="0"/>
                        <a:t>세미나에 대해 궁금한 것을 물어 볼 수 </a:t>
                      </a:r>
                      <a:r>
                        <a:rPr lang="ko-KR" altLang="en-US" sz="1200" baseline="0" dirty="0" err="1" smtClean="0"/>
                        <a:t>있</a:t>
                      </a:r>
                      <a:r>
                        <a:rPr lang="ko-KR" altLang="en-US" sz="1200" baseline="0" dirty="0" smtClean="0"/>
                        <a:t> 는 공간으로 주최자만 </a:t>
                      </a:r>
                      <a:r>
                        <a:rPr lang="ko-KR" altLang="en-US" sz="1200" baseline="0" dirty="0" err="1" smtClean="0"/>
                        <a:t>답글을</a:t>
                      </a:r>
                      <a:r>
                        <a:rPr lang="ko-KR" altLang="en-US" sz="1200" baseline="0" dirty="0" smtClean="0"/>
                        <a:t> 달 수 있음</a:t>
                      </a:r>
                      <a:endParaRPr lang="en-US" altLang="ko-KR" sz="1200" baseline="0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87176" y="1977281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137" y="2149680"/>
            <a:ext cx="2437971" cy="3216321"/>
          </a:xfrm>
          <a:prstGeom prst="rect">
            <a:avLst/>
          </a:prstGeom>
        </p:spPr>
      </p:pic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552571"/>
              </p:ext>
            </p:extLst>
          </p:nvPr>
        </p:nvGraphicFramePr>
        <p:xfrm>
          <a:off x="8494595" y="1278169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9670" y="195295"/>
            <a:ext cx="875752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세미나문의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86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87176" y="2244665"/>
            <a:ext cx="4044781" cy="3780974"/>
            <a:chOff x="387176" y="2244665"/>
            <a:chExt cx="4044781" cy="378097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87176" y="2244665"/>
              <a:ext cx="1054446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smtClean="0">
                  <a:solidFill>
                    <a:schemeClr val="tx1"/>
                  </a:solidFill>
                </a:rPr>
                <a:t>세미나 문의</a:t>
              </a:r>
              <a:r>
                <a:rPr lang="en-US" altLang="ko-KR" sz="800" b="1" dirty="0" smtClean="0">
                  <a:solidFill>
                    <a:srgbClr val="704DE4"/>
                  </a:solidFill>
                </a:rPr>
                <a:t>5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질문작성하기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24" name="직사각형 23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graphicFrame>
        <p:nvGraphicFramePr>
          <p:cNvPr id="27" name="표 13"/>
          <p:cNvGraphicFramePr/>
          <p:nvPr>
            <p:extLst>
              <p:ext uri="{D42A27DB-BD31-4B8C-83A1-F6EECF244321}">
                <p14:modId xmlns:p14="http://schemas.microsoft.com/office/powerpoint/2010/main" val="3142660974"/>
              </p:ext>
            </p:extLst>
          </p:nvPr>
        </p:nvGraphicFramePr>
        <p:xfrm>
          <a:off x="8494595" y="2374311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5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세미나에 대해 궁금한 것을 물어 볼 수 </a:t>
                      </a:r>
                      <a:r>
                        <a:rPr lang="ko-KR" altLang="en-US" sz="1200" baseline="0" dirty="0" err="1" smtClean="0"/>
                        <a:t>있</a:t>
                      </a:r>
                      <a:r>
                        <a:rPr lang="ko-KR" altLang="en-US" sz="1200" baseline="0" dirty="0" smtClean="0"/>
                        <a:t> 는 공간으로 주최자만 </a:t>
                      </a:r>
                      <a:r>
                        <a:rPr lang="ko-KR" altLang="en-US" sz="1200" baseline="0" dirty="0" err="1" smtClean="0"/>
                        <a:t>답글을</a:t>
                      </a:r>
                      <a:r>
                        <a:rPr lang="ko-KR" altLang="en-US" sz="1200" baseline="0" dirty="0" smtClean="0"/>
                        <a:t> 달 수 있음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87176" y="1977281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137" y="2149680"/>
            <a:ext cx="2437971" cy="3216321"/>
          </a:xfrm>
          <a:prstGeom prst="rect">
            <a:avLst/>
          </a:prstGeom>
        </p:spPr>
      </p:pic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547572"/>
              </p:ext>
            </p:extLst>
          </p:nvPr>
        </p:nvGraphicFramePr>
        <p:xfrm>
          <a:off x="128482" y="1290487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8822" y="2945264"/>
            <a:ext cx="2539611" cy="2214492"/>
          </a:xfrm>
          <a:prstGeom prst="rect">
            <a:avLst/>
          </a:prstGeom>
        </p:spPr>
      </p:pic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09778"/>
              </p:ext>
            </p:extLst>
          </p:nvPr>
        </p:nvGraphicFramePr>
        <p:xfrm>
          <a:off x="8494595" y="1278169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87237" y="222351"/>
            <a:ext cx="970650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문의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err="1" smtClean="0">
                <a:solidFill>
                  <a:schemeClr val="bg1"/>
                </a:solidFill>
                <a:latin typeface="+mj-lt"/>
              </a:rPr>
              <a:t>모달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542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500378428"/>
              </p:ext>
            </p:extLst>
          </p:nvPr>
        </p:nvGraphicFramePr>
        <p:xfrm>
          <a:off x="8534283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Q&amp;A(</a:t>
                      </a:r>
                      <a:r>
                        <a:rPr lang="ko-KR" altLang="en-US" dirty="0" err="1" smtClean="0"/>
                        <a:t>더보기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세미나 상세페이지의 </a:t>
                      </a:r>
                      <a:r>
                        <a:rPr lang="ko-KR" altLang="en-US" sz="1200" dirty="0" err="1" smtClean="0"/>
                        <a:t>더보기를</a:t>
                      </a:r>
                      <a:r>
                        <a:rPr lang="ko-KR" altLang="en-US" sz="1200" dirty="0" smtClean="0"/>
                        <a:t> 클릭하면 페이지가 이동하여 더 많은 </a:t>
                      </a:r>
                      <a:r>
                        <a:rPr lang="en-US" altLang="ko-KR" sz="1200" dirty="0" smtClean="0"/>
                        <a:t>Q&amp;A</a:t>
                      </a:r>
                      <a:r>
                        <a:rPr lang="ko-KR" altLang="en-US" sz="1200" dirty="0" smtClean="0"/>
                        <a:t>를 </a:t>
                      </a:r>
                      <a:r>
                        <a:rPr lang="ko-KR" altLang="en-US" sz="1200" dirty="0" err="1" smtClean="0"/>
                        <a:t>볼수</a:t>
                      </a:r>
                      <a:r>
                        <a:rPr lang="ko-KR" altLang="en-US" sz="1200" dirty="0" smtClean="0"/>
                        <a:t> 있음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44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직사각형 25"/>
          <p:cNvSpPr/>
          <p:nvPr/>
        </p:nvSpPr>
        <p:spPr>
          <a:xfrm>
            <a:off x="3579237" y="1690573"/>
            <a:ext cx="1153300" cy="675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세미나 문의</a:t>
            </a:r>
            <a:endParaRPr lang="ko-KR" altLang="en-US" sz="1200" b="1" dirty="0">
              <a:solidFill>
                <a:srgbClr val="704DE4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753" y="6223761"/>
            <a:ext cx="1333974" cy="344798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2358620" y="2211128"/>
            <a:ext cx="3737558" cy="4012633"/>
            <a:chOff x="2278870" y="2509570"/>
            <a:chExt cx="3737558" cy="4012633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8870" y="2509570"/>
              <a:ext cx="3737558" cy="2886731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8620" y="5363621"/>
              <a:ext cx="3657808" cy="1158582"/>
            </a:xfrm>
            <a:prstGeom prst="rect">
              <a:avLst/>
            </a:prstGeom>
          </p:spPr>
        </p:pic>
      </p:grpSp>
      <p:sp>
        <p:nvSpPr>
          <p:cNvPr id="20" name="직사각형 19"/>
          <p:cNvSpPr/>
          <p:nvPr/>
        </p:nvSpPr>
        <p:spPr>
          <a:xfrm>
            <a:off x="2287108" y="2211128"/>
            <a:ext cx="3737558" cy="401263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817552" y="195318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232726"/>
              </p:ext>
            </p:extLst>
          </p:nvPr>
        </p:nvGraphicFramePr>
        <p:xfrm>
          <a:off x="8534283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sh_user_w_semiDetail_semi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91559" y="250114"/>
            <a:ext cx="94211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문의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상세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854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4200552544"/>
              </p:ext>
            </p:extLst>
          </p:nvPr>
        </p:nvGraphicFramePr>
        <p:xfrm>
          <a:off x="8518128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이용후기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-Q&amp;A</a:t>
                      </a:r>
                      <a:r>
                        <a:rPr lang="ko-KR" altLang="en-US" sz="1200" dirty="0" smtClean="0"/>
                        <a:t>와 동일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62017" y="2261141"/>
            <a:ext cx="3969940" cy="3764498"/>
            <a:chOff x="462017" y="2261141"/>
            <a:chExt cx="3969940" cy="37644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62017" y="2261141"/>
              <a:ext cx="832273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</a:rPr>
                <a:t>이용후기</a:t>
              </a:r>
              <a:r>
                <a:rPr lang="en-US" altLang="ko-KR" sz="8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b="1" dirty="0">
                  <a:solidFill>
                    <a:srgbClr val="704DE4"/>
                  </a:solidFill>
                </a:rPr>
                <a:t>2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후기작성하기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8" name="직사각형 7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sp>
        <p:nvSpPr>
          <p:cNvPr id="23" name="직사각형 22"/>
          <p:cNvSpPr/>
          <p:nvPr/>
        </p:nvSpPr>
        <p:spPr>
          <a:xfrm>
            <a:off x="288322" y="2022804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137" y="2149680"/>
            <a:ext cx="2437971" cy="3216321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957722"/>
              </p:ext>
            </p:extLst>
          </p:nvPr>
        </p:nvGraphicFramePr>
        <p:xfrm>
          <a:off x="8518128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4866" y="241014"/>
            <a:ext cx="840326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이용후기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626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611386395"/>
              </p:ext>
            </p:extLst>
          </p:nvPr>
        </p:nvGraphicFramePr>
        <p:xfrm>
          <a:off x="8494113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이용후기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-Q&amp;A</a:t>
                      </a:r>
                      <a:r>
                        <a:rPr lang="ko-KR" altLang="en-US" sz="1200" dirty="0" smtClean="0"/>
                        <a:t>와 동일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62017" y="2261141"/>
            <a:ext cx="3969940" cy="3764498"/>
            <a:chOff x="462017" y="2261141"/>
            <a:chExt cx="3969940" cy="37644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62017" y="2261141"/>
              <a:ext cx="832273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</a:rPr>
                <a:t>이용후기</a:t>
              </a:r>
              <a:r>
                <a:rPr lang="en-US" altLang="ko-KR" sz="8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b="1" dirty="0">
                  <a:solidFill>
                    <a:srgbClr val="704DE4"/>
                  </a:solidFill>
                </a:rPr>
                <a:t>2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후기작성하기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8" name="직사각형 7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sp>
        <p:nvSpPr>
          <p:cNvPr id="23" name="직사각형 22"/>
          <p:cNvSpPr/>
          <p:nvPr/>
        </p:nvSpPr>
        <p:spPr>
          <a:xfrm>
            <a:off x="288322" y="2022804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0134" y="2117838"/>
            <a:ext cx="2437971" cy="3216321"/>
          </a:xfrm>
          <a:prstGeom prst="rect">
            <a:avLst/>
          </a:prstGeom>
        </p:spPr>
      </p:pic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506410"/>
              </p:ext>
            </p:extLst>
          </p:nvPr>
        </p:nvGraphicFramePr>
        <p:xfrm>
          <a:off x="131601" y="1297459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0142" y="2966439"/>
            <a:ext cx="2539611" cy="2214492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064058" y="3028152"/>
            <a:ext cx="865436" cy="176367"/>
          </a:xfrm>
          <a:prstGeom prst="rect">
            <a:avLst/>
          </a:prstGeom>
          <a:solidFill>
            <a:srgbClr val="704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후기 작성하기</a:t>
            </a:r>
            <a:endParaRPr lang="ko-KR" altLang="en-US" sz="7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1040" y="4339717"/>
            <a:ext cx="1255744" cy="13856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74524" y="4297282"/>
            <a:ext cx="352474" cy="181000"/>
          </a:xfrm>
          <a:prstGeom prst="rect">
            <a:avLst/>
          </a:prstGeom>
        </p:spPr>
      </p:pic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807605"/>
              </p:ext>
            </p:extLst>
          </p:nvPr>
        </p:nvGraphicFramePr>
        <p:xfrm>
          <a:off x="8494113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114866" y="241014"/>
            <a:ext cx="927369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이용후기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err="1" smtClean="0">
                <a:solidFill>
                  <a:schemeClr val="bg1"/>
                </a:solidFill>
                <a:latin typeface="+mj-lt"/>
              </a:rPr>
              <a:t>모달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32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직사각형 25"/>
          <p:cNvSpPr/>
          <p:nvPr/>
        </p:nvSpPr>
        <p:spPr>
          <a:xfrm>
            <a:off x="3579237" y="1690573"/>
            <a:ext cx="1153300" cy="675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이용후기</a:t>
            </a:r>
            <a:endParaRPr lang="ko-KR" altLang="en-US" sz="1200" b="1" dirty="0">
              <a:solidFill>
                <a:srgbClr val="704DE4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753" y="6223761"/>
            <a:ext cx="1333974" cy="344798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2358620" y="2211128"/>
            <a:ext cx="3737558" cy="4012633"/>
            <a:chOff x="2278870" y="2509570"/>
            <a:chExt cx="3737558" cy="4012633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8870" y="2509570"/>
              <a:ext cx="3737558" cy="2886731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8620" y="5363621"/>
              <a:ext cx="3657808" cy="1158582"/>
            </a:xfrm>
            <a:prstGeom prst="rect">
              <a:avLst/>
            </a:prstGeom>
          </p:spPr>
        </p:pic>
      </p:grpSp>
      <p:sp>
        <p:nvSpPr>
          <p:cNvPr id="20" name="직사각형 19"/>
          <p:cNvSpPr/>
          <p:nvPr/>
        </p:nvSpPr>
        <p:spPr>
          <a:xfrm>
            <a:off x="2287108" y="2211128"/>
            <a:ext cx="3737558" cy="401263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4087666415"/>
              </p:ext>
            </p:extLst>
          </p:nvPr>
        </p:nvGraphicFramePr>
        <p:xfrm>
          <a:off x="8465079" y="2388301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이용후기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더보기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-Q&amp;A(</a:t>
                      </a:r>
                      <a:r>
                        <a:rPr lang="ko-KR" altLang="en-US" sz="1200" dirty="0" err="1" smtClean="0"/>
                        <a:t>더보기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와 동일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309775"/>
              </p:ext>
            </p:extLst>
          </p:nvPr>
        </p:nvGraphicFramePr>
        <p:xfrm>
          <a:off x="8465079" y="1266451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r>
                        <a:rPr lang="en-US" altLang="ko-KR" sz="1700" b="0" u="none" strike="noStrike" cap="none" smtClean="0">
                          <a:solidFill>
                            <a:schemeClr val="dk1"/>
                          </a:solidFill>
                        </a:rPr>
                        <a:t>-review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14866" y="241014"/>
            <a:ext cx="927369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이용후기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상세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229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3113</TotalTime>
  <Words>1525</Words>
  <Application>Microsoft Office PowerPoint</Application>
  <PresentationFormat>와이드스크린</PresentationFormat>
  <Paragraphs>552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화면 설계서   유서희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210</cp:revision>
  <dcterms:created xsi:type="dcterms:W3CDTF">2020-01-16T07:12:04Z</dcterms:created>
  <dcterms:modified xsi:type="dcterms:W3CDTF">2020-04-09T07:20:52Z</dcterms:modified>
</cp:coreProperties>
</file>