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07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8794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" y="1253029"/>
            <a:ext cx="7910788" cy="53782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3716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4" y="951973"/>
            <a:ext cx="6893719" cy="334361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4636558"/>
            <a:ext cx="8553450" cy="18859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32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화면 설계서!!!!</vt:lpstr>
      <vt:lpstr>[피드백] 사용자 - 웹 - 게시판 – 공지사항</vt:lpstr>
      <vt:lpstr>[피드백] 사용자 - 웹 - 게시판 – 공지사항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66</cp:revision>
  <dcterms:created xsi:type="dcterms:W3CDTF">2020-01-16T07:12:04Z</dcterms:created>
  <dcterms:modified xsi:type="dcterms:W3CDTF">2020-04-27T05:40:10Z</dcterms:modified>
</cp:coreProperties>
</file>