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58" r:id="rId6"/>
    <p:sldId id="259" r:id="rId7"/>
    <p:sldId id="279" r:id="rId8"/>
    <p:sldId id="260" r:id="rId9"/>
    <p:sldId id="262" r:id="rId10"/>
    <p:sldId id="28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666871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883423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42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098341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9766601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4466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611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4840253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99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0708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2567801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414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66725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3063928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640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628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296954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7030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342538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46618955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001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053320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6279750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522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28857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80872780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686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357105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227286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95758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3777266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1281740"/>
              </p:ext>
            </p:extLst>
          </p:nvPr>
        </p:nvGraphicFramePr>
        <p:xfrm>
          <a:off x="8509686" y="1289960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40521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44526997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9762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96416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8804849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13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/>
                <a:gridCol w="3637127"/>
                <a:gridCol w="1040873"/>
                <a:gridCol w="84047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11740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4985550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0248474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53091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35784752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9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489830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73212784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8960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39131884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93147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6285331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3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349038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009556"/>
              </p:ext>
            </p:extLst>
          </p:nvPr>
        </p:nvGraphicFramePr>
        <p:xfrm>
          <a:off x="8509686" y="1289960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8459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2326887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1395</Words>
  <Application>Microsoft Office PowerPoint</Application>
  <PresentationFormat>사용자 지정</PresentationFormat>
  <Paragraphs>650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178</cp:revision>
  <dcterms:created xsi:type="dcterms:W3CDTF">2020-01-16T07:12:04Z</dcterms:created>
  <dcterms:modified xsi:type="dcterms:W3CDTF">2020-03-31T08:05:49Z</dcterms:modified>
</cp:coreProperties>
</file>