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57" r:id="rId38"/>
    <p:sldId id="258" r:id="rId39"/>
    <p:sldId id="259" r:id="rId40"/>
    <p:sldId id="26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1976785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919664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페이지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2553096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4773074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84555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21686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14800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48748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43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298174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3648914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6068799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7993313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351996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25202556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75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4763638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8755486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5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399010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0168412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7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049677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0723854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9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186163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55764558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9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16502" y="381000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9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8687543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05299182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28800" y="1850069"/>
            <a:ext cx="286871" cy="293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7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9964050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91001946"/>
              </p:ext>
            </p:extLst>
          </p:nvPr>
        </p:nvGraphicFramePr>
        <p:xfrm>
          <a:off x="8843382" y="836712"/>
          <a:ext cx="2952330" cy="4358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300" b="0" u="none" strike="noStrike" cap="none" baseline="0" dirty="0" err="1" smtClean="0"/>
                        <a:t>팝업창이</a:t>
                      </a:r>
                      <a:r>
                        <a:rPr lang="ko-KR" altLang="en-US" sz="1300" b="0" u="none" strike="noStrike" cap="none" baseline="0" dirty="0" smtClean="0"/>
                        <a:t> 생성되며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해당 </a:t>
                      </a:r>
                      <a:r>
                        <a:rPr lang="ko-KR" altLang="en-US" sz="1300" b="0" u="none" strike="noStrike" cap="none" baseline="0" dirty="0" err="1" smtClean="0"/>
                        <a:t>팝업창에서</a:t>
                      </a:r>
                      <a:r>
                        <a:rPr lang="ko-KR" altLang="en-US" sz="13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237124"/>
            <a:ext cx="7745506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92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4098841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85099387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3654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80567" y="303231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7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56540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40222937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호출된 </a:t>
                      </a:r>
                      <a:r>
                        <a:rPr lang="ko-KR" altLang="en-US" sz="1300" b="0" u="none" strike="noStrike" cap="none" dirty="0" err="1" smtClean="0"/>
                        <a:t>팝업창에서</a:t>
                      </a:r>
                      <a:r>
                        <a:rPr lang="ko-KR" altLang="en-US" sz="1300" b="0" u="none" strike="noStrike" cap="none" dirty="0" smtClean="0"/>
                        <a:t>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8782" y="50628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3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490450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5421505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650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6183767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59196166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호출된 </a:t>
                      </a:r>
                      <a:r>
                        <a:rPr lang="ko-KR" altLang="en-US" sz="1300" b="0" u="none" strike="noStrike" cap="none" dirty="0" err="1" smtClean="0"/>
                        <a:t>팝업창을</a:t>
                      </a:r>
                      <a:r>
                        <a:rPr lang="ko-KR" altLang="en-US" sz="1300" b="0" u="none" strike="noStrike" cap="none" dirty="0" smtClean="0"/>
                        <a:t> 이용하여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2066364" y="24742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89829" y="528246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2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2403112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743025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16535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3666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43428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577376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82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73039692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7505975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39352" y="1957104"/>
            <a:ext cx="1680883" cy="1011887"/>
            <a:chOff x="5446058" y="1969986"/>
            <a:chExt cx="1680883" cy="101188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789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667341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941190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05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4703021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176645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89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9964813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45208397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0878" y="1507839"/>
            <a:ext cx="2145255" cy="1002268"/>
            <a:chOff x="5446058" y="1969986"/>
            <a:chExt cx="1680883" cy="100629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304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7569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3672965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3602838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55893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74242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4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50436047"/>
              </p:ext>
            </p:extLst>
          </p:nvPr>
        </p:nvGraphicFramePr>
        <p:xfrm>
          <a:off x="131604" y="115759"/>
          <a:ext cx="3693699" cy="118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 중복 확인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88231819"/>
              </p:ext>
            </p:extLst>
          </p:nvPr>
        </p:nvGraphicFramePr>
        <p:xfrm>
          <a:off x="8843382" y="836712"/>
          <a:ext cx="2952330" cy="27472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아이디를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0188" y="2680447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303929" y="3518647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15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161949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50513552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24953" y="1332807"/>
            <a:ext cx="4253753" cy="5247287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8782" y="5414682"/>
              <a:ext cx="72663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45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989318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60458746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543702"/>
            <a:ext cx="1541929" cy="1555372"/>
            <a:chOff x="5272238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9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053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83330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25007946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03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95655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7510413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451146"/>
            <a:ext cx="1541929" cy="1555372"/>
            <a:chOff x="5119833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293654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260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728450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24500337"/>
              </p:ext>
            </p:extLst>
          </p:nvPr>
        </p:nvGraphicFramePr>
        <p:xfrm>
          <a:off x="8843382" y="836712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8782" y="50628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65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1446101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70955116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42011" y="1676365"/>
              <a:ext cx="1680883" cy="1006297"/>
              <a:chOff x="5446058" y="1969986"/>
              <a:chExt cx="1680883" cy="100629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5446058" y="1969986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01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9784127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02147243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91946" y="52446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5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515730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5449014"/>
              </p:ext>
            </p:extLst>
          </p:nvPr>
        </p:nvGraphicFramePr>
        <p:xfrm>
          <a:off x="8509686" y="1289960"/>
          <a:ext cx="3532000" cy="41044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4814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/>
                <a:gridCol w="1109134"/>
                <a:gridCol w="1540933"/>
                <a:gridCol w="1778000"/>
                <a:gridCol w="872068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6514418" y="550783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539075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39072576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344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292910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62984023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5899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692109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2151132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48871" y="1658471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76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3751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3210933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0705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/>
                <a:gridCol w="795867"/>
                <a:gridCol w="821267"/>
                <a:gridCol w="787400"/>
                <a:gridCol w="2345266"/>
                <a:gridCol w="931335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7" name="Google Shape;173;g7c553259d1_0_81"/>
          <p:cNvSpPr/>
          <p:nvPr/>
        </p:nvSpPr>
        <p:spPr>
          <a:xfrm>
            <a:off x="1324350" y="4649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5796296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6289604"/>
              </p:ext>
            </p:extLst>
          </p:nvPr>
        </p:nvGraphicFramePr>
        <p:xfrm>
          <a:off x="8843382" y="836712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68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9863231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64474566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1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2557622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31320742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4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4538762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07914212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페이지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9519758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9420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9863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9863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368143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596991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596991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566989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584826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579366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578530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51842741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68080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2779</Words>
  <Application>Microsoft Office PowerPoint</Application>
  <PresentationFormat>사용자 지정</PresentationFormat>
  <Paragraphs>1096</Paragraphs>
  <Slides>40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149</cp:revision>
  <dcterms:created xsi:type="dcterms:W3CDTF">2020-01-16T07:12:04Z</dcterms:created>
  <dcterms:modified xsi:type="dcterms:W3CDTF">2020-03-31T08:48:53Z</dcterms:modified>
</cp:coreProperties>
</file>