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88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330804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1102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879405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589683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5160553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782153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5680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- 6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713574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- 7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3718164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- 8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5878354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- 9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9155960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13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558893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143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/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4" name="Google Shape;165;g7c553259d1_0_81"/>
          <p:cNvGraphicFramePr/>
          <p:nvPr>
            <p:extLst/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191857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2915599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21769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2558656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9672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4533178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15829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335938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772939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28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197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85561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modal1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65524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336839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modal2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6081223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modal3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3845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69509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9627908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7770760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0391769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4063575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1355</Words>
  <Application>Microsoft Office PowerPoint</Application>
  <PresentationFormat>와이드스크린</PresentationFormat>
  <Paragraphs>593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197</cp:revision>
  <dcterms:created xsi:type="dcterms:W3CDTF">2020-01-16T07:12:04Z</dcterms:created>
  <dcterms:modified xsi:type="dcterms:W3CDTF">2020-04-02T06:23:45Z</dcterms:modified>
</cp:coreProperties>
</file>