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37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962423" y="116632"/>
            <a:ext cx="9646078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제목 스타일 편집마스터 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2020-04-29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31371" y="1176869"/>
            <a:ext cx="11346142" cy="4861277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160730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프로젝트</a:t>
            </a:r>
            <a:r>
              <a:rPr lang="en-US" altLang="ko-KR" dirty="0"/>
              <a:t>5</a:t>
            </a:r>
            <a:endParaRPr lang="en-US" altLang="ko-KR" dirty="0" smtClean="0"/>
          </a:p>
          <a:p>
            <a:r>
              <a:rPr lang="ko-KR" altLang="en-US" dirty="0" smtClean="0"/>
              <a:t>이조오오오오온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506" y="913559"/>
            <a:ext cx="3362332" cy="5892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Google Shape;173;g7c553259d1_0_81"/>
          <p:cNvSpPr/>
          <p:nvPr/>
        </p:nvSpPr>
        <p:spPr>
          <a:xfrm>
            <a:off x="1346205" y="248776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78003" y="1788583"/>
            <a:ext cx="3620043" cy="13038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778002" y="3166534"/>
            <a:ext cx="3620043" cy="3530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Google Shape;173;g7c553259d1_0_81"/>
          <p:cNvSpPr/>
          <p:nvPr/>
        </p:nvSpPr>
        <p:spPr>
          <a:xfrm>
            <a:off x="1346205" y="499813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262211"/>
              </p:ext>
            </p:extLst>
          </p:nvPr>
        </p:nvGraphicFramePr>
        <p:xfrm>
          <a:off x="8668984" y="1566334"/>
          <a:ext cx="1944216" cy="6502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ht_user_m_notice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제목 1"/>
          <p:cNvSpPr txBox="1">
            <a:spLocks/>
          </p:cNvSpPr>
          <p:nvPr/>
        </p:nvSpPr>
        <p:spPr>
          <a:xfrm>
            <a:off x="1925506" y="116634"/>
            <a:ext cx="7837090" cy="796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dirty="0" smtClean="0"/>
              <a:t>[</a:t>
            </a:r>
            <a:r>
              <a:rPr lang="ko-KR" altLang="en-US" dirty="0" smtClean="0"/>
              <a:t>화면 구현</a:t>
            </a:r>
            <a:r>
              <a:rPr lang="en-US" altLang="ko-KR" dirty="0" smtClean="0"/>
              <a:t>] </a:t>
            </a:r>
            <a:r>
              <a:rPr lang="ko-KR" altLang="en-US" dirty="0" smtClean="0"/>
              <a:t>사용자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공지사항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30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306" y="876300"/>
            <a:ext cx="3486414" cy="577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Google Shape;173;g7c553259d1_0_81"/>
          <p:cNvSpPr/>
          <p:nvPr/>
        </p:nvSpPr>
        <p:spPr>
          <a:xfrm>
            <a:off x="1346205" y="248776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78003" y="1788583"/>
            <a:ext cx="3620043" cy="13038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778002" y="3166534"/>
            <a:ext cx="3620043" cy="3530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Google Shape;173;g7c553259d1_0_81"/>
          <p:cNvSpPr/>
          <p:nvPr/>
        </p:nvSpPr>
        <p:spPr>
          <a:xfrm>
            <a:off x="1346205" y="499813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086130"/>
              </p:ext>
            </p:extLst>
          </p:nvPr>
        </p:nvGraphicFramePr>
        <p:xfrm>
          <a:off x="8668984" y="1566334"/>
          <a:ext cx="1944216" cy="6502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ht_user_m_notice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제목 1"/>
          <p:cNvSpPr txBox="1">
            <a:spLocks/>
          </p:cNvSpPr>
          <p:nvPr/>
        </p:nvSpPr>
        <p:spPr>
          <a:xfrm>
            <a:off x="1925506" y="116634"/>
            <a:ext cx="7837090" cy="796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dirty="0" smtClean="0"/>
              <a:t>[</a:t>
            </a:r>
            <a:r>
              <a:rPr lang="ko-KR" altLang="en-US" dirty="0" smtClean="0"/>
              <a:t>화면 구현</a:t>
            </a:r>
            <a:r>
              <a:rPr lang="en-US" altLang="ko-KR" dirty="0" smtClean="0"/>
              <a:t>] </a:t>
            </a:r>
            <a:r>
              <a:rPr lang="ko-KR" altLang="en-US" dirty="0" smtClean="0"/>
              <a:t>사용자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공지사항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426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화면 설계</a:t>
            </a:r>
            <a:r>
              <a:rPr lang="en-US" altLang="ko-KR" dirty="0" smtClean="0"/>
              <a:t>]</a:t>
            </a:r>
            <a:r>
              <a:rPr lang="en-US" altLang="ko-KR" dirty="0"/>
              <a:t> </a:t>
            </a:r>
            <a:r>
              <a:rPr lang="ko-KR" altLang="en-US" dirty="0"/>
              <a:t>사용자 </a:t>
            </a:r>
            <a:r>
              <a:rPr lang="en-US" altLang="ko-KR" dirty="0"/>
              <a:t>- </a:t>
            </a:r>
            <a:r>
              <a:rPr lang="ko-KR" altLang="en-US" dirty="0"/>
              <a:t>웹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- FAQ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391928132"/>
              </p:ext>
            </p:extLst>
          </p:nvPr>
        </p:nvGraphicFramePr>
        <p:xfrm>
          <a:off x="8501219" y="2637154"/>
          <a:ext cx="3532000" cy="386969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7683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카테고리 선택 및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검색어를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입력하여 관련 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FAQ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검색 기능 구현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제목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클릭하면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summary, detail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태그 형식으로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FAQ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내용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18" y="1656913"/>
            <a:ext cx="8281196" cy="4498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364475" y="2201332"/>
            <a:ext cx="7721600" cy="14054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818467" y="1786468"/>
            <a:ext cx="736600" cy="3471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FAQ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Google Shape;173;g7c553259d1_0_81"/>
          <p:cNvSpPr/>
          <p:nvPr/>
        </p:nvSpPr>
        <p:spPr>
          <a:xfrm>
            <a:off x="16934" y="274176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64475" y="3725337"/>
            <a:ext cx="7721600" cy="1693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Google Shape;173;g7c553259d1_0_81"/>
          <p:cNvSpPr/>
          <p:nvPr/>
        </p:nvSpPr>
        <p:spPr>
          <a:xfrm>
            <a:off x="16934" y="440970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364282"/>
              </p:ext>
            </p:extLst>
          </p:nvPr>
        </p:nvGraphicFramePr>
        <p:xfrm>
          <a:off x="8572025" y="1786468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ht_user_w_faq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821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83" y="1252419"/>
            <a:ext cx="7991654" cy="4781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화면 구현</a:t>
            </a:r>
            <a:r>
              <a:rPr lang="en-US" altLang="ko-KR" dirty="0" smtClean="0"/>
              <a:t>] </a:t>
            </a:r>
            <a:r>
              <a:rPr lang="ko-KR" altLang="en-US" dirty="0"/>
              <a:t>사용자 </a:t>
            </a:r>
            <a:r>
              <a:rPr lang="en-US" altLang="ko-KR" dirty="0"/>
              <a:t>- </a:t>
            </a:r>
            <a:r>
              <a:rPr lang="ko-KR" altLang="en-US" dirty="0"/>
              <a:t>웹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- FAQ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71783" y="2286000"/>
            <a:ext cx="7991654" cy="12530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065428"/>
              </p:ext>
            </p:extLst>
          </p:nvPr>
        </p:nvGraphicFramePr>
        <p:xfrm>
          <a:off x="8572025" y="1786468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ht_user_w_faq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050" y="3934884"/>
            <a:ext cx="5905500" cy="2628900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893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87169617"/>
              </p:ext>
            </p:extLst>
          </p:nvPr>
        </p:nvGraphicFramePr>
        <p:xfrm>
          <a:off x="8509686" y="2658707"/>
          <a:ext cx="3532000" cy="3773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3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글 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10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개 단위로 페이지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네이션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구현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4" y="1931598"/>
            <a:ext cx="8255000" cy="2689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Google Shape;173;g7c553259d1_0_81"/>
          <p:cNvSpPr/>
          <p:nvPr/>
        </p:nvSpPr>
        <p:spPr>
          <a:xfrm>
            <a:off x="67734" y="426908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27164" y="4101181"/>
            <a:ext cx="7721600" cy="660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954774"/>
              </p:ext>
            </p:extLst>
          </p:nvPr>
        </p:nvGraphicFramePr>
        <p:xfrm>
          <a:off x="8572025" y="1611548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ht_user_w_faq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화면 설계</a:t>
            </a:r>
            <a:r>
              <a:rPr lang="en-US" altLang="ko-KR" dirty="0" smtClean="0"/>
              <a:t>]</a:t>
            </a:r>
            <a:r>
              <a:rPr lang="en-US" altLang="ko-KR" dirty="0"/>
              <a:t> </a:t>
            </a:r>
            <a:r>
              <a:rPr lang="ko-KR" altLang="en-US" dirty="0"/>
              <a:t>사용자 </a:t>
            </a:r>
            <a:r>
              <a:rPr lang="en-US" altLang="ko-KR" dirty="0"/>
              <a:t>- </a:t>
            </a:r>
            <a:r>
              <a:rPr lang="ko-KR" altLang="en-US" dirty="0"/>
              <a:t>웹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- FAQ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150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 설계</a:t>
            </a:r>
            <a:r>
              <a:rPr lang="en-US" altLang="ko-KR" dirty="0"/>
              <a:t>] </a:t>
            </a:r>
            <a:r>
              <a:rPr lang="ko-KR" altLang="en-US" dirty="0"/>
              <a:t>사용자 </a:t>
            </a:r>
            <a:r>
              <a:rPr lang="en-US" altLang="ko-KR" dirty="0"/>
              <a:t>- </a:t>
            </a:r>
            <a:r>
              <a:rPr lang="ko-KR" altLang="en-US" dirty="0"/>
              <a:t>웹 </a:t>
            </a:r>
            <a:r>
              <a:rPr lang="en-US" altLang="ko-KR" dirty="0"/>
              <a:t>-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– Q&amp;A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4056175536"/>
              </p:ext>
            </p:extLst>
          </p:nvPr>
        </p:nvGraphicFramePr>
        <p:xfrm>
          <a:off x="8492752" y="2184404"/>
          <a:ext cx="3532000" cy="456165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카테고리 선택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Q&amp;A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제목 입력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Q&amp;A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내용 입력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공개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or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비공개 구분 선택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하여 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Q&amp;A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등록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제목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클릭하면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summary, detail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태그 형식으로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Q&amp;A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내용 표시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비공개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Q&amp;A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의 경우 비공개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글입니다로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28" y="1583264"/>
            <a:ext cx="8108830" cy="186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3904010" y="1642533"/>
            <a:ext cx="736600" cy="3471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Q&amp;A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04" y="3113087"/>
            <a:ext cx="7881464" cy="1128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6866468" y="2624667"/>
            <a:ext cx="1066800" cy="4884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794005" y="2421467"/>
            <a:ext cx="728133" cy="2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제목 입력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819406" y="2767277"/>
            <a:ext cx="491070" cy="2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제목을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85801" y="3243065"/>
            <a:ext cx="728133" cy="2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내</a:t>
            </a:r>
            <a:r>
              <a:rPr lang="ko-KR" altLang="en-US" sz="800">
                <a:solidFill>
                  <a:schemeClr val="tx1"/>
                </a:solidFill>
              </a:rPr>
              <a:t>용</a:t>
            </a:r>
            <a:r>
              <a:rPr lang="ko-KR" altLang="en-US" sz="800" smtClean="0">
                <a:solidFill>
                  <a:schemeClr val="tx1"/>
                </a:solidFill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</a:rPr>
              <a:t>입력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11203" y="3556663"/>
            <a:ext cx="516464" cy="1940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내용</a:t>
            </a:r>
            <a:r>
              <a:rPr lang="ko-KR" altLang="en-US" sz="800" dirty="0">
                <a:solidFill>
                  <a:schemeClr val="tx1"/>
                </a:solidFill>
              </a:rPr>
              <a:t>을</a:t>
            </a:r>
          </a:p>
        </p:txBody>
      </p:sp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43" y="4114570"/>
            <a:ext cx="8286935" cy="2159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Google Shape;173;g7c553259d1_0_81"/>
          <p:cNvSpPr/>
          <p:nvPr/>
        </p:nvSpPr>
        <p:spPr>
          <a:xfrm>
            <a:off x="45438" y="305393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98310" y="2184404"/>
            <a:ext cx="7721600" cy="19301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Google Shape;173;g7c553259d1_0_81"/>
          <p:cNvSpPr/>
          <p:nvPr/>
        </p:nvSpPr>
        <p:spPr>
          <a:xfrm>
            <a:off x="45438" y="493329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98310" y="4173838"/>
            <a:ext cx="7721600" cy="17189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513415"/>
              </p:ext>
            </p:extLst>
          </p:nvPr>
        </p:nvGraphicFramePr>
        <p:xfrm>
          <a:off x="8480731" y="1429130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ht_user_w_qna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102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23" y="1163956"/>
            <a:ext cx="7538309" cy="5499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 </a:t>
            </a:r>
            <a:r>
              <a:rPr lang="ko-KR" altLang="en-US" dirty="0"/>
              <a:t>구현</a:t>
            </a:r>
            <a:r>
              <a:rPr lang="en-US" altLang="ko-KR" dirty="0" smtClean="0"/>
              <a:t>] </a:t>
            </a:r>
            <a:r>
              <a:rPr lang="ko-KR" altLang="en-US" dirty="0"/>
              <a:t>사용자 </a:t>
            </a:r>
            <a:r>
              <a:rPr lang="en-US" altLang="ko-KR" dirty="0"/>
              <a:t>- </a:t>
            </a:r>
            <a:r>
              <a:rPr lang="ko-KR" altLang="en-US" dirty="0"/>
              <a:t>웹 </a:t>
            </a:r>
            <a:r>
              <a:rPr lang="en-US" altLang="ko-KR" dirty="0"/>
              <a:t>-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– Q&amp;A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9" name="Google Shape;173;g7c553259d1_0_81"/>
          <p:cNvSpPr/>
          <p:nvPr/>
        </p:nvSpPr>
        <p:spPr>
          <a:xfrm>
            <a:off x="45438" y="305393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98310" y="2125133"/>
            <a:ext cx="7721600" cy="20743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976785"/>
              </p:ext>
            </p:extLst>
          </p:nvPr>
        </p:nvGraphicFramePr>
        <p:xfrm>
          <a:off x="8480731" y="1429130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ht_user_w_qna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475" y="2893672"/>
            <a:ext cx="5657850" cy="3829050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305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13" y="1000125"/>
            <a:ext cx="8311953" cy="532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 </a:t>
            </a:r>
            <a:r>
              <a:rPr lang="ko-KR" altLang="en-US" dirty="0"/>
              <a:t>구현</a:t>
            </a:r>
            <a:r>
              <a:rPr lang="en-US" altLang="ko-KR" dirty="0" smtClean="0"/>
              <a:t>] </a:t>
            </a:r>
            <a:r>
              <a:rPr lang="ko-KR" altLang="en-US" dirty="0"/>
              <a:t>사용자 </a:t>
            </a:r>
            <a:r>
              <a:rPr lang="en-US" altLang="ko-KR" dirty="0"/>
              <a:t>- </a:t>
            </a:r>
            <a:r>
              <a:rPr lang="ko-KR" altLang="en-US" dirty="0"/>
              <a:t>웹 </a:t>
            </a:r>
            <a:r>
              <a:rPr lang="en-US" altLang="ko-KR" dirty="0"/>
              <a:t>-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– Q&amp;A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9" name="Google Shape;173;g7c553259d1_0_81"/>
          <p:cNvSpPr/>
          <p:nvPr/>
        </p:nvSpPr>
        <p:spPr>
          <a:xfrm>
            <a:off x="245823" y="501028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45960" y="4100013"/>
            <a:ext cx="7721600" cy="23428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749354"/>
              </p:ext>
            </p:extLst>
          </p:nvPr>
        </p:nvGraphicFramePr>
        <p:xfrm>
          <a:off x="8480731" y="1429130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ht_user_w_qna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912" y="2561725"/>
            <a:ext cx="5476875" cy="3076575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17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47" y="1228725"/>
            <a:ext cx="9436063" cy="527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 </a:t>
            </a:r>
            <a:r>
              <a:rPr lang="ko-KR" altLang="en-US" dirty="0"/>
              <a:t>구현</a:t>
            </a:r>
            <a:r>
              <a:rPr lang="en-US" altLang="ko-KR" dirty="0" smtClean="0"/>
              <a:t>] </a:t>
            </a:r>
            <a:r>
              <a:rPr lang="ko-KR" altLang="en-US" dirty="0"/>
              <a:t>사용자 </a:t>
            </a:r>
            <a:r>
              <a:rPr lang="en-US" altLang="ko-KR" dirty="0"/>
              <a:t>- </a:t>
            </a:r>
            <a:r>
              <a:rPr lang="ko-KR" altLang="en-US" dirty="0"/>
              <a:t>웹 </a:t>
            </a:r>
            <a:r>
              <a:rPr lang="en-US" altLang="ko-KR" dirty="0"/>
              <a:t>-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– Q&amp;A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9" name="Google Shape;173;g7c553259d1_0_81"/>
          <p:cNvSpPr/>
          <p:nvPr/>
        </p:nvSpPr>
        <p:spPr>
          <a:xfrm>
            <a:off x="245823" y="501028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45960" y="4714875"/>
            <a:ext cx="7721600" cy="17279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89013"/>
              </p:ext>
            </p:extLst>
          </p:nvPr>
        </p:nvGraphicFramePr>
        <p:xfrm>
          <a:off x="8480731" y="1429130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ht_user_w_qna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152" y="1009650"/>
            <a:ext cx="10563889" cy="3457575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324777" y="1285875"/>
            <a:ext cx="3771098" cy="4191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38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 </a:t>
            </a:r>
            <a:r>
              <a:rPr lang="ko-KR" altLang="en-US" dirty="0"/>
              <a:t>구현</a:t>
            </a:r>
            <a:r>
              <a:rPr lang="en-US" altLang="ko-KR" dirty="0" smtClean="0"/>
              <a:t>] </a:t>
            </a:r>
            <a:r>
              <a:rPr lang="ko-KR" altLang="en-US" dirty="0"/>
              <a:t>사용자 </a:t>
            </a:r>
            <a:r>
              <a:rPr lang="en-US" altLang="ko-KR" dirty="0"/>
              <a:t>- </a:t>
            </a:r>
            <a:r>
              <a:rPr lang="ko-KR" altLang="en-US" dirty="0"/>
              <a:t>웹 </a:t>
            </a:r>
            <a:r>
              <a:rPr lang="en-US" altLang="ko-KR" dirty="0"/>
              <a:t>-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– Q&amp;A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300913"/>
              </p:ext>
            </p:extLst>
          </p:nvPr>
        </p:nvGraphicFramePr>
        <p:xfrm>
          <a:off x="8480731" y="1429130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ht_user_w_qna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89" y="1323973"/>
            <a:ext cx="6549866" cy="534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383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피드</a:t>
            </a:r>
            <a:r>
              <a:rPr lang="ko-KR" altLang="en-US" dirty="0"/>
              <a:t>백</a:t>
            </a:r>
            <a:r>
              <a:rPr lang="en-US" altLang="ko-KR" dirty="0" smtClean="0"/>
              <a:t>] </a:t>
            </a:r>
            <a:r>
              <a:rPr lang="ko-KR" altLang="en-US" dirty="0"/>
              <a:t>사용자 </a:t>
            </a:r>
            <a:r>
              <a:rPr lang="en-US" altLang="ko-KR" dirty="0"/>
              <a:t>- </a:t>
            </a:r>
            <a:r>
              <a:rPr lang="ko-KR" altLang="en-US" dirty="0"/>
              <a:t>웹 </a:t>
            </a:r>
            <a:r>
              <a:rPr lang="en-US" altLang="ko-KR" dirty="0"/>
              <a:t>-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88794"/>
              </p:ext>
            </p:extLst>
          </p:nvPr>
        </p:nvGraphicFramePr>
        <p:xfrm>
          <a:off x="8480731" y="1429130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ht_user_w_notice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90" y="1135703"/>
            <a:ext cx="7655359" cy="5524107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01133" y="3462867"/>
            <a:ext cx="880534" cy="31072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12" y="1253029"/>
            <a:ext cx="7910788" cy="5378218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228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화면 설계</a:t>
            </a:r>
            <a:r>
              <a:rPr lang="en-US" altLang="ko-KR" dirty="0" smtClean="0"/>
              <a:t>]</a:t>
            </a:r>
            <a:r>
              <a:rPr lang="en-US" altLang="ko-KR" dirty="0"/>
              <a:t> </a:t>
            </a:r>
            <a:r>
              <a:rPr lang="ko-KR" altLang="en-US" dirty="0"/>
              <a:t>사용자 </a:t>
            </a:r>
            <a:r>
              <a:rPr lang="en-US" altLang="ko-KR" dirty="0"/>
              <a:t>- </a:t>
            </a:r>
            <a:r>
              <a:rPr lang="ko-KR" altLang="en-US" dirty="0"/>
              <a:t>웹 </a:t>
            </a:r>
            <a:r>
              <a:rPr lang="en-US" altLang="ko-KR" dirty="0"/>
              <a:t>-</a:t>
            </a:r>
            <a:r>
              <a:rPr lang="en-US" altLang="ko-KR" dirty="0" smtClean="0"/>
              <a:t> </a:t>
            </a:r>
            <a:r>
              <a:rPr lang="ko-KR" altLang="en-US" dirty="0" smtClean="0"/>
              <a:t>게시판 </a:t>
            </a:r>
            <a:r>
              <a:rPr lang="en-US" altLang="ko-KR" dirty="0"/>
              <a:t>– Q&amp;A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24707" y="5550029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244512480"/>
              </p:ext>
            </p:extLst>
          </p:nvPr>
        </p:nvGraphicFramePr>
        <p:xfrm>
          <a:off x="8433486" y="2376976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3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글 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10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개 단위 페이지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네이션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구현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33" y="1935165"/>
            <a:ext cx="7932412" cy="344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Google Shape;173;g7c553259d1_0_81"/>
          <p:cNvSpPr/>
          <p:nvPr/>
        </p:nvSpPr>
        <p:spPr>
          <a:xfrm>
            <a:off x="67734" y="487538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27164" y="4707489"/>
            <a:ext cx="7721600" cy="660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931712"/>
              </p:ext>
            </p:extLst>
          </p:nvPr>
        </p:nvGraphicFramePr>
        <p:xfrm>
          <a:off x="8455331" y="1516754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ht_user_w_qna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545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34" y="1707632"/>
            <a:ext cx="8620125" cy="3660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화면 구현</a:t>
            </a:r>
            <a:r>
              <a:rPr lang="en-US" altLang="ko-KR" dirty="0" smtClean="0"/>
              <a:t>] </a:t>
            </a:r>
            <a:r>
              <a:rPr lang="ko-KR" altLang="en-US" dirty="0"/>
              <a:t>사용자 </a:t>
            </a:r>
            <a:r>
              <a:rPr lang="en-US" altLang="ko-KR" dirty="0"/>
              <a:t>- </a:t>
            </a:r>
            <a:r>
              <a:rPr lang="ko-KR" altLang="en-US" dirty="0"/>
              <a:t>웹 </a:t>
            </a:r>
            <a:r>
              <a:rPr lang="en-US" altLang="ko-KR" dirty="0"/>
              <a:t>-</a:t>
            </a:r>
            <a:r>
              <a:rPr lang="en-US" altLang="ko-KR" dirty="0" smtClean="0"/>
              <a:t> </a:t>
            </a:r>
            <a:r>
              <a:rPr lang="ko-KR" altLang="en-US" dirty="0" smtClean="0"/>
              <a:t>게시판 </a:t>
            </a:r>
            <a:r>
              <a:rPr lang="en-US" altLang="ko-KR" dirty="0"/>
              <a:t>– Q&amp;A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24707" y="5550029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Google Shape;173;g7c553259d1_0_81"/>
          <p:cNvSpPr/>
          <p:nvPr/>
        </p:nvSpPr>
        <p:spPr>
          <a:xfrm>
            <a:off x="67734" y="487538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27164" y="4707489"/>
            <a:ext cx="7721600" cy="660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45477"/>
              </p:ext>
            </p:extLst>
          </p:nvPr>
        </p:nvGraphicFramePr>
        <p:xfrm>
          <a:off x="9141131" y="1526279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ht_user_w_qna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563" y="766763"/>
            <a:ext cx="6372225" cy="2314575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563" y="3342206"/>
            <a:ext cx="6991350" cy="3390966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9" y="4424914"/>
            <a:ext cx="8553450" cy="188595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311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화면 설계</a:t>
            </a:r>
            <a:r>
              <a:rPr lang="en-US" altLang="ko-KR" dirty="0" smtClean="0"/>
              <a:t>]</a:t>
            </a:r>
            <a:r>
              <a:rPr lang="en-US" altLang="ko-KR" dirty="0"/>
              <a:t> </a:t>
            </a:r>
            <a:r>
              <a:rPr lang="ko-KR" altLang="en-US" dirty="0"/>
              <a:t>사용자 </a:t>
            </a:r>
            <a:r>
              <a:rPr lang="en-US" altLang="ko-KR" dirty="0"/>
              <a:t>- </a:t>
            </a:r>
            <a:r>
              <a:rPr lang="ko-KR" altLang="en-US" dirty="0" err="1"/>
              <a:t>모바일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en-US" altLang="ko-KR" dirty="0" smtClean="0"/>
              <a:t> </a:t>
            </a:r>
            <a:r>
              <a:rPr lang="ko-KR" altLang="en-US" dirty="0" smtClean="0"/>
              <a:t>게시판 </a:t>
            </a:r>
            <a:r>
              <a:rPr lang="en-US" altLang="ko-KR" dirty="0"/>
              <a:t>– Q&amp;A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58575" y="5555654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455670861"/>
              </p:ext>
            </p:extLst>
          </p:nvPr>
        </p:nvGraphicFramePr>
        <p:xfrm>
          <a:off x="8518153" y="2508740"/>
          <a:ext cx="3532000" cy="3773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스피너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텍스트뷰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버튼을 이용한 검색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기능을 포함한 화면 구현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Malgun Gothic"/>
                          <a:ea typeface="Malgun Gothic"/>
                        </a:rPr>
                        <a:t>리스트뷰를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이용한 </a:t>
                      </a:r>
                      <a:r>
                        <a:rPr lang="en-US" altLang="ko-KR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FAQ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목록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934" y="1220259"/>
            <a:ext cx="3620043" cy="547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3160454" y="1279526"/>
            <a:ext cx="776545" cy="3884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Q&amp;A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Google Shape;173;g7c553259d1_0_81"/>
          <p:cNvSpPr/>
          <p:nvPr/>
        </p:nvSpPr>
        <p:spPr>
          <a:xfrm>
            <a:off x="1363139" y="248776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794937" y="1769532"/>
            <a:ext cx="3620043" cy="17610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794936" y="3623730"/>
            <a:ext cx="3620043" cy="30734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Google Shape;173;g7c553259d1_0_81"/>
          <p:cNvSpPr/>
          <p:nvPr/>
        </p:nvSpPr>
        <p:spPr>
          <a:xfrm>
            <a:off x="1363139" y="499813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414079"/>
              </p:ext>
            </p:extLst>
          </p:nvPr>
        </p:nvGraphicFramePr>
        <p:xfrm>
          <a:off x="8497666" y="1651531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ht_user_m_qna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71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687" y="1046375"/>
            <a:ext cx="3312542" cy="581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화면 구현</a:t>
            </a:r>
            <a:r>
              <a:rPr lang="en-US" altLang="ko-KR" dirty="0" smtClean="0"/>
              <a:t>] </a:t>
            </a:r>
            <a:r>
              <a:rPr lang="ko-KR" altLang="en-US" dirty="0"/>
              <a:t>사용자 </a:t>
            </a:r>
            <a:r>
              <a:rPr lang="en-US" altLang="ko-KR" dirty="0"/>
              <a:t>- </a:t>
            </a:r>
            <a:r>
              <a:rPr lang="ko-KR" altLang="en-US" dirty="0" err="1"/>
              <a:t>모바일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en-US" altLang="ko-KR" dirty="0" smtClean="0"/>
              <a:t> </a:t>
            </a:r>
            <a:r>
              <a:rPr lang="ko-KR" altLang="en-US" dirty="0" smtClean="0"/>
              <a:t>게시판 </a:t>
            </a:r>
            <a:r>
              <a:rPr lang="en-US" altLang="ko-KR" dirty="0"/>
              <a:t>– Q&amp;A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58575" y="5555654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2" name="Google Shape;173;g7c553259d1_0_81"/>
          <p:cNvSpPr/>
          <p:nvPr/>
        </p:nvSpPr>
        <p:spPr>
          <a:xfrm>
            <a:off x="1363139" y="290815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794937" y="1920384"/>
            <a:ext cx="3620043" cy="23001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794936" y="4289196"/>
            <a:ext cx="3620043" cy="22435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Google Shape;173;g7c553259d1_0_81"/>
          <p:cNvSpPr/>
          <p:nvPr/>
        </p:nvSpPr>
        <p:spPr>
          <a:xfrm>
            <a:off x="1363139" y="499813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208333"/>
              </p:ext>
            </p:extLst>
          </p:nvPr>
        </p:nvGraphicFramePr>
        <p:xfrm>
          <a:off x="8497666" y="1651531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ht_user_m_qna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179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135" y="1009649"/>
            <a:ext cx="3359267" cy="555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화면 구현</a:t>
            </a:r>
            <a:r>
              <a:rPr lang="en-US" altLang="ko-KR" dirty="0" smtClean="0"/>
              <a:t>] </a:t>
            </a:r>
            <a:r>
              <a:rPr lang="ko-KR" altLang="en-US" dirty="0"/>
              <a:t>사용자 </a:t>
            </a:r>
            <a:r>
              <a:rPr lang="en-US" altLang="ko-KR" dirty="0"/>
              <a:t>- </a:t>
            </a:r>
            <a:r>
              <a:rPr lang="ko-KR" altLang="en-US" dirty="0" err="1"/>
              <a:t>모바일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en-US" altLang="ko-KR" dirty="0" smtClean="0"/>
              <a:t> </a:t>
            </a:r>
            <a:r>
              <a:rPr lang="ko-KR" altLang="en-US" dirty="0" smtClean="0"/>
              <a:t>게시판 </a:t>
            </a:r>
            <a:r>
              <a:rPr lang="en-US" altLang="ko-KR" dirty="0"/>
              <a:t>– Q&amp;A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58575" y="5555654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2" name="Google Shape;173;g7c553259d1_0_81"/>
          <p:cNvSpPr/>
          <p:nvPr/>
        </p:nvSpPr>
        <p:spPr>
          <a:xfrm>
            <a:off x="1363139" y="290815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794937" y="1920384"/>
            <a:ext cx="3620043" cy="23001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794936" y="4289196"/>
            <a:ext cx="3620043" cy="23687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Google Shape;173;g7c553259d1_0_81"/>
          <p:cNvSpPr/>
          <p:nvPr/>
        </p:nvSpPr>
        <p:spPr>
          <a:xfrm>
            <a:off x="1363139" y="499813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172038"/>
              </p:ext>
            </p:extLst>
          </p:nvPr>
        </p:nvGraphicFramePr>
        <p:xfrm>
          <a:off x="8497666" y="1651531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ht_user_m_qna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525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피드</a:t>
            </a:r>
            <a:r>
              <a:rPr lang="ko-KR" altLang="en-US" dirty="0"/>
              <a:t>백</a:t>
            </a:r>
            <a:r>
              <a:rPr lang="en-US" altLang="ko-KR" dirty="0" smtClean="0"/>
              <a:t>] </a:t>
            </a:r>
            <a:r>
              <a:rPr lang="ko-KR" altLang="en-US" dirty="0"/>
              <a:t>사용자 </a:t>
            </a:r>
            <a:r>
              <a:rPr lang="en-US" altLang="ko-KR" dirty="0"/>
              <a:t>- </a:t>
            </a:r>
            <a:r>
              <a:rPr lang="ko-KR" altLang="en-US" dirty="0"/>
              <a:t>웹 </a:t>
            </a:r>
            <a:r>
              <a:rPr lang="en-US" altLang="ko-KR" dirty="0"/>
              <a:t>-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437166"/>
              </p:ext>
            </p:extLst>
          </p:nvPr>
        </p:nvGraphicFramePr>
        <p:xfrm>
          <a:off x="8480731" y="1429130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ht_user_w_notice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1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14" y="951973"/>
            <a:ext cx="6893719" cy="3343613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6" y="4636558"/>
            <a:ext cx="8553450" cy="1885950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918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 설계</a:t>
            </a:r>
            <a:r>
              <a:rPr lang="en-US" altLang="ko-KR" dirty="0"/>
              <a:t>] </a:t>
            </a:r>
            <a:r>
              <a:rPr lang="ko-KR" altLang="en-US" dirty="0" smtClean="0"/>
              <a:t>사용자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웹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공지사항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462305378"/>
              </p:ext>
            </p:extLst>
          </p:nvPr>
        </p:nvGraphicFramePr>
        <p:xfrm>
          <a:off x="8458885" y="2373467"/>
          <a:ext cx="3532000" cy="404080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검색어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입력을 통한 공지사항 검색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제목을 클릭하면 </a:t>
                      </a:r>
                      <a:r>
                        <a:rPr lang="en-US" altLang="ko-KR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summary, detail 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태그의 형식으로 공지사항 내용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 smtClean="0"/>
                        <a:t>jQuery</a:t>
                      </a:r>
                      <a:r>
                        <a:rPr lang="en-US" altLang="ko-KR" sz="1500" baseline="0" dirty="0" smtClean="0"/>
                        <a:t> – </a:t>
                      </a:r>
                      <a:r>
                        <a:rPr lang="ko-KR" altLang="en-US" sz="1500" baseline="0" dirty="0" smtClean="0"/>
                        <a:t>아코디언 </a:t>
                      </a:r>
                      <a:r>
                        <a:rPr lang="ko-KR" altLang="en-US" sz="1500" baseline="0" dirty="0" err="1" smtClean="0"/>
                        <a:t>메서드</a:t>
                      </a:r>
                      <a:r>
                        <a:rPr lang="ko-KR" altLang="en-US" sz="1500" baseline="0" dirty="0" smtClean="0"/>
                        <a:t> 사용</a:t>
                      </a:r>
                      <a:endParaRPr lang="en-US" altLang="ko-KR" sz="1500" baseline="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03" y="1882570"/>
            <a:ext cx="8128897" cy="4690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414866" y="2257660"/>
            <a:ext cx="7721600" cy="1422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Google Shape;173;g7c553259d1_0_81"/>
          <p:cNvSpPr/>
          <p:nvPr/>
        </p:nvSpPr>
        <p:spPr>
          <a:xfrm>
            <a:off x="70237" y="280656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15272" y="3756257"/>
            <a:ext cx="7721600" cy="25484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Google Shape;173;g7c553259d1_0_81"/>
          <p:cNvSpPr/>
          <p:nvPr/>
        </p:nvSpPr>
        <p:spPr>
          <a:xfrm>
            <a:off x="70237" y="486819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945267"/>
              </p:ext>
            </p:extLst>
          </p:nvPr>
        </p:nvGraphicFramePr>
        <p:xfrm>
          <a:off x="8446864" y="1502391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ht_user_w_notice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553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 구현</a:t>
            </a:r>
            <a:r>
              <a:rPr lang="en-US" altLang="ko-KR" dirty="0" smtClean="0"/>
              <a:t>] </a:t>
            </a:r>
            <a:r>
              <a:rPr lang="ko-KR" altLang="en-US" dirty="0" smtClean="0"/>
              <a:t>사용자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웹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공지사항</a:t>
            </a:r>
            <a:endParaRPr lang="ko-KR" altLang="en-US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318585"/>
              </p:ext>
            </p:extLst>
          </p:nvPr>
        </p:nvGraphicFramePr>
        <p:xfrm>
          <a:off x="8446864" y="1502391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ht_user_w_notice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59" y="1093509"/>
            <a:ext cx="7655359" cy="552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187277" y="2209229"/>
            <a:ext cx="7721600" cy="11435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268" y="3855562"/>
            <a:ext cx="6667500" cy="28765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</a:ln>
          <a:effectLst/>
        </p:spPr>
      </p:pic>
      <p:sp>
        <p:nvSpPr>
          <p:cNvPr id="10" name="직사각형 9"/>
          <p:cNvSpPr/>
          <p:nvPr/>
        </p:nvSpPr>
        <p:spPr>
          <a:xfrm>
            <a:off x="8017933" y="5723468"/>
            <a:ext cx="1897544" cy="482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83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45" y="934709"/>
            <a:ext cx="8048724" cy="5677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화면 구현</a:t>
            </a:r>
            <a:r>
              <a:rPr lang="en-US" altLang="ko-KR" dirty="0" smtClean="0"/>
              <a:t>] </a:t>
            </a:r>
            <a:r>
              <a:rPr lang="ko-KR" altLang="en-US" dirty="0" smtClean="0"/>
              <a:t>사용자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웹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공지사항</a:t>
            </a:r>
            <a:endParaRPr lang="ko-KR" altLang="en-US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822945"/>
              </p:ext>
            </p:extLst>
          </p:nvPr>
        </p:nvGraphicFramePr>
        <p:xfrm>
          <a:off x="8446864" y="1502391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ht_user_w_notice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14" y="1292051"/>
            <a:ext cx="4114800" cy="7334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직선 화살표 연결선 2"/>
          <p:cNvCxnSpPr>
            <a:stCxn id="1027" idx="2"/>
            <a:endCxn id="18" idx="0"/>
          </p:cNvCxnSpPr>
          <p:nvPr/>
        </p:nvCxnSpPr>
        <p:spPr>
          <a:xfrm>
            <a:off x="2949714" y="2025476"/>
            <a:ext cx="1166099" cy="1377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55013" y="3403076"/>
            <a:ext cx="7721600" cy="33747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669" y="3383285"/>
            <a:ext cx="3799048" cy="339458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506" y="1308984"/>
            <a:ext cx="5191125" cy="10382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직선 화살표 연결선 8"/>
          <p:cNvCxnSpPr>
            <a:stCxn id="7" idx="2"/>
          </p:cNvCxnSpPr>
          <p:nvPr/>
        </p:nvCxnSpPr>
        <p:spPr>
          <a:xfrm flipH="1">
            <a:off x="6874933" y="2347209"/>
            <a:ext cx="1471136" cy="281745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83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925506" y="116634"/>
            <a:ext cx="7837090" cy="796925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화면 설계</a:t>
            </a:r>
            <a:r>
              <a:rPr lang="en-US" altLang="ko-KR" dirty="0"/>
              <a:t>] </a:t>
            </a:r>
            <a:r>
              <a:rPr lang="ko-KR" altLang="en-US" dirty="0"/>
              <a:t>사용자 </a:t>
            </a:r>
            <a:r>
              <a:rPr lang="en-US" altLang="ko-KR" dirty="0"/>
              <a:t>- </a:t>
            </a:r>
            <a:r>
              <a:rPr lang="ko-KR" altLang="en-US" dirty="0"/>
              <a:t>웹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공지사항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921458940"/>
              </p:ext>
            </p:extLst>
          </p:nvPr>
        </p:nvGraphicFramePr>
        <p:xfrm>
          <a:off x="8484285" y="2239761"/>
          <a:ext cx="3532000" cy="381651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3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글 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10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개 단위로 페이지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네이션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구현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aseline="0" dirty="0" smtClean="0"/>
                        <a:t>날짜는 </a:t>
                      </a:r>
                      <a:r>
                        <a:rPr lang="en-US" altLang="ko-KR" sz="1500" baseline="0" dirty="0" smtClean="0"/>
                        <a:t>– </a:t>
                      </a:r>
                      <a:r>
                        <a:rPr lang="en-US" altLang="ko-KR" sz="1500" baseline="0" dirty="0" err="1" smtClean="0"/>
                        <a:t>datepicker</a:t>
                      </a:r>
                      <a:endParaRPr lang="en-US" altLang="ko-KR" sz="1500" baseline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aseline="0" dirty="0" smtClean="0"/>
                        <a:t>Dialog – </a:t>
                      </a:r>
                      <a:r>
                        <a:rPr lang="ko-KR" altLang="en-US" sz="1500" baseline="0" dirty="0" smtClean="0"/>
                        <a:t>등록 하는 창 불러올 때</a:t>
                      </a: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92" y="1940145"/>
            <a:ext cx="8099248" cy="3851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389872" y="5198532"/>
            <a:ext cx="7721600" cy="660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440159"/>
              </p:ext>
            </p:extLst>
          </p:nvPr>
        </p:nvGraphicFramePr>
        <p:xfrm>
          <a:off x="8489197" y="1412194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ht_user_w_notice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922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214204206"/>
              </p:ext>
            </p:extLst>
          </p:nvPr>
        </p:nvGraphicFramePr>
        <p:xfrm>
          <a:off x="8254241" y="2448923"/>
          <a:ext cx="3532000" cy="387585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텍스트뷰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버튼을 이용한 검색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기능을 포함한 화면 구현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Malgun Gothic"/>
                          <a:ea typeface="Malgun Gothic"/>
                        </a:rPr>
                        <a:t>리스트뷰를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이용한 공지사항 목록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692" y="1235075"/>
            <a:ext cx="3566022" cy="541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Google Shape;173;g7c553259d1_0_81"/>
          <p:cNvSpPr/>
          <p:nvPr/>
        </p:nvSpPr>
        <p:spPr>
          <a:xfrm>
            <a:off x="1346205" y="248776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78003" y="1769533"/>
            <a:ext cx="3620043" cy="13038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778002" y="3166534"/>
            <a:ext cx="3620043" cy="3530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Google Shape;173;g7c553259d1_0_81"/>
          <p:cNvSpPr/>
          <p:nvPr/>
        </p:nvSpPr>
        <p:spPr>
          <a:xfrm>
            <a:off x="1346205" y="499813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104999"/>
              </p:ext>
            </p:extLst>
          </p:nvPr>
        </p:nvGraphicFramePr>
        <p:xfrm>
          <a:off x="8668984" y="1566334"/>
          <a:ext cx="1944216" cy="6502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ht_user_m_notice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제목 1"/>
          <p:cNvSpPr txBox="1">
            <a:spLocks/>
          </p:cNvSpPr>
          <p:nvPr/>
        </p:nvSpPr>
        <p:spPr>
          <a:xfrm>
            <a:off x="1925506" y="116634"/>
            <a:ext cx="7837090" cy="796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dirty="0" smtClean="0"/>
              <a:t>[</a:t>
            </a:r>
            <a:r>
              <a:rPr lang="ko-KR" altLang="en-US" dirty="0" smtClean="0"/>
              <a:t>화면 설계</a:t>
            </a:r>
            <a:r>
              <a:rPr lang="en-US" altLang="ko-KR" dirty="0" smtClean="0"/>
              <a:t>] </a:t>
            </a:r>
            <a:r>
              <a:rPr lang="ko-KR" altLang="en-US" dirty="0" smtClean="0"/>
              <a:t>사용자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공지사항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351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506" y="913559"/>
            <a:ext cx="3362332" cy="5892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10516241" y="5877272"/>
            <a:ext cx="193918" cy="537004"/>
            <a:chOff x="4815008" y="1484784"/>
            <a:chExt cx="216024" cy="648072"/>
          </a:xfrm>
        </p:grpSpPr>
        <p:sp>
          <p:nvSpPr>
            <p:cNvPr id="6" name="직사각형 5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6521AF"/>
                </a:solidFill>
              </a:endParaRPr>
            </a:p>
          </p:txBody>
        </p:sp>
      </p:grp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316176032"/>
              </p:ext>
            </p:extLst>
          </p:nvPr>
        </p:nvGraphicFramePr>
        <p:xfrm>
          <a:off x="8254241" y="2448923"/>
          <a:ext cx="3532000" cy="387585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텍스트뷰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버튼을 이용한 검색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기능을 포함한 화면 구현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Malgun Gothic"/>
                          <a:ea typeface="Malgun Gothic"/>
                        </a:rPr>
                        <a:t>리스트뷰를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이용한 공지사항 목록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1" name="Google Shape;173;g7c553259d1_0_81"/>
          <p:cNvSpPr/>
          <p:nvPr/>
        </p:nvSpPr>
        <p:spPr>
          <a:xfrm>
            <a:off x="1346205" y="248776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78003" y="1788583"/>
            <a:ext cx="3620043" cy="13038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778002" y="3166534"/>
            <a:ext cx="3620043" cy="3530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Google Shape;173;g7c553259d1_0_81"/>
          <p:cNvSpPr/>
          <p:nvPr/>
        </p:nvSpPr>
        <p:spPr>
          <a:xfrm>
            <a:off x="1346205" y="499813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772925"/>
              </p:ext>
            </p:extLst>
          </p:nvPr>
        </p:nvGraphicFramePr>
        <p:xfrm>
          <a:off x="8668984" y="1566334"/>
          <a:ext cx="1944216" cy="6502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ht_user_m_notice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제목 1"/>
          <p:cNvSpPr txBox="1">
            <a:spLocks/>
          </p:cNvSpPr>
          <p:nvPr/>
        </p:nvSpPr>
        <p:spPr>
          <a:xfrm>
            <a:off x="1925506" y="116634"/>
            <a:ext cx="7837090" cy="796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en-US" altLang="ko-KR" dirty="0" smtClean="0"/>
              <a:t>[</a:t>
            </a:r>
            <a:r>
              <a:rPr lang="ko-KR" altLang="en-US" dirty="0" smtClean="0"/>
              <a:t>화면 구현</a:t>
            </a:r>
            <a:r>
              <a:rPr lang="en-US" altLang="ko-KR" dirty="0" smtClean="0"/>
              <a:t>] </a:t>
            </a:r>
            <a:r>
              <a:rPr lang="ko-KR" altLang="en-US" dirty="0" smtClean="0"/>
              <a:t>사용자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게시판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공지사항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174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1298</TotalTime>
  <Words>532</Words>
  <Application>Microsoft Office PowerPoint</Application>
  <PresentationFormat>사용자 지정</PresentationFormat>
  <Paragraphs>167</Paragraphs>
  <Slides>24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Office 테마</vt:lpstr>
      <vt:lpstr>화면 설계서!!!!</vt:lpstr>
      <vt:lpstr>[피드백] 사용자 - 웹 - 게시판 – 공지사항</vt:lpstr>
      <vt:lpstr>[피드백] 사용자 - 웹 - 게시판 – 공지사항</vt:lpstr>
      <vt:lpstr>[화면 설계] 사용자 - 웹 - 게시판 - 공지사항</vt:lpstr>
      <vt:lpstr>[화면 구현] 사용자 - 웹 - 게시판 - 공지사항</vt:lpstr>
      <vt:lpstr>[화면 구현] 사용자 - 웹 - 게시판 - 공지사항</vt:lpstr>
      <vt:lpstr>[화면 설계] 사용자 - 웹 - 게시판 - 공지사항</vt:lpstr>
      <vt:lpstr>PowerPoint 프레젠테이션</vt:lpstr>
      <vt:lpstr>PowerPoint 프레젠테이션</vt:lpstr>
      <vt:lpstr>PowerPoint 프레젠테이션</vt:lpstr>
      <vt:lpstr>PowerPoint 프레젠테이션</vt:lpstr>
      <vt:lpstr>[화면 설계] 사용자 - 웹 - 게시판 - FAQ</vt:lpstr>
      <vt:lpstr>[화면 구현] 사용자 - 웹 - 게시판 - FAQ</vt:lpstr>
      <vt:lpstr>[화면 설계] 사용자 - 웹 - 게시판 - FAQ</vt:lpstr>
      <vt:lpstr>[화면 설계] 사용자 - 웹 - 게시판 – Q&amp;A</vt:lpstr>
      <vt:lpstr>[화면 구현] 사용자 - 웹 - 게시판 – Q&amp;A</vt:lpstr>
      <vt:lpstr>[화면 구현] 사용자 - 웹 - 게시판 – Q&amp;A</vt:lpstr>
      <vt:lpstr>[화면 구현] 사용자 - 웹 - 게시판 – Q&amp;A</vt:lpstr>
      <vt:lpstr>[화면 구현] 사용자 - 웹 - 게시판 – Q&amp;A</vt:lpstr>
      <vt:lpstr>[화면 설계] 사용자 - 웹 - 게시판 – Q&amp;A</vt:lpstr>
      <vt:lpstr>[화면 구현] 사용자 - 웹 - 게시판 – Q&amp;A</vt:lpstr>
      <vt:lpstr>[화면 설계] 사용자 - 모바일 - 게시판 – Q&amp;A</vt:lpstr>
      <vt:lpstr>[화면 구현] 사용자 - 모바일 - 게시판 – Q&amp;A</vt:lpstr>
      <vt:lpstr>[화면 구현] 사용자 - 모바일 - 게시판 – Q&amp;A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507-06</cp:lastModifiedBy>
  <cp:revision>69</cp:revision>
  <dcterms:created xsi:type="dcterms:W3CDTF">2020-01-16T07:12:04Z</dcterms:created>
  <dcterms:modified xsi:type="dcterms:W3CDTF">2020-04-29T07:40:30Z</dcterms:modified>
</cp:coreProperties>
</file>