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4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6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4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60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3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0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33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26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9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50350669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359502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6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4517243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8809183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2034745"/>
            <a:ext cx="7496434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935252" y="26477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6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44876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4079454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44" y="1616997"/>
            <a:ext cx="4067175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1133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61555176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0922316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72" y="1747837"/>
            <a:ext cx="3333750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5286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30385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93753439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40" y="2165584"/>
            <a:ext cx="6238875" cy="31051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150301" y="22547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70585868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" y="2400322"/>
            <a:ext cx="6248400" cy="34194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400010" y="26706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16852662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5476931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48" y="1386303"/>
            <a:ext cx="6773047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10756" y="16421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47468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755635"/>
              </p:ext>
            </p:extLst>
          </p:nvPr>
        </p:nvGraphicFramePr>
        <p:xfrm>
          <a:off x="8509686" y="1289960"/>
          <a:ext cx="3532000" cy="421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2" y="1496861"/>
            <a:ext cx="7526602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78333" y="13697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24745069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1303048"/>
              </p:ext>
            </p:extLst>
          </p:nvPr>
        </p:nvGraphicFramePr>
        <p:xfrm>
          <a:off x="8509686" y="1289960"/>
          <a:ext cx="3532000" cy="504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88981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3010534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326233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810584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5733875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240053" y="21212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10" y="1678910"/>
            <a:ext cx="3743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592</Words>
  <Application>Microsoft Office PowerPoint</Application>
  <PresentationFormat>와이드스크린</PresentationFormat>
  <Paragraphs>298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167</cp:revision>
  <dcterms:created xsi:type="dcterms:W3CDTF">2020-01-16T07:12:04Z</dcterms:created>
  <dcterms:modified xsi:type="dcterms:W3CDTF">2020-03-31T09:18:52Z</dcterms:modified>
</cp:coreProperties>
</file>