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2987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2446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9558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2890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3942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9678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23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060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5998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801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7810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2674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8390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8700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9171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082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3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후기 화면 목록을 보여지게 함</a:t>
                      </a:r>
                      <a:endParaRPr lang="en-US" altLang="ko-KR" sz="1500" b="0" u="none" strike="noStrike" cap="none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박스에는 해당 세미나존 이름들이 있고 그걸 선택하게 되면 그 해당 세미나존 이름 후기 글만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109" y="2155160"/>
            <a:ext cx="5595342" cy="361950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963881" y="2442789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smtClean="0">
                          <a:solidFill>
                            <a:schemeClr val="dk1"/>
                          </a:solidFill>
                        </a:rPr>
                        <a:t>세미나존 후기 목록</a:t>
                      </a:r>
                      <a:endParaRPr lang="ko-KR" altLang="en-US" sz="2800" b="0" u="none" strike="noStrike" cap="none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213590" y="35641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  <a:endParaRPr lang="en-US" altLang="ko-KR" sz="1400" b="0" u="none" strike="noStrike" cap="none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7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0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타이틀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77" y="2034748"/>
            <a:ext cx="6090853" cy="3708829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902893" y="264772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smtClean="0">
                          <a:solidFill>
                            <a:schemeClr val="dk1"/>
                          </a:solidFill>
                        </a:rPr>
                        <a:t>세미나존 후기 목록</a:t>
                      </a:r>
                      <a:endParaRPr lang="ko-KR" altLang="en-US" sz="2800" b="0" u="none" strike="noStrike" cap="none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376574" y="244417"/>
          <a:ext cx="2230842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smtClean="0">
                          <a:solidFill>
                            <a:schemeClr val="dk1"/>
                          </a:solidFill>
                        </a:rPr>
                        <a:t>kb_user_w_semiZoneCommReg</a:t>
                      </a:r>
                      <a:endParaRPr lang="en-US" altLang="ko-KR" sz="1200" b="0" u="none" strike="noStrike" cap="none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0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0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후기 목록들을 보여지게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331" y="1617000"/>
            <a:ext cx="3304579" cy="469582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3532671" y="1881020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smtClean="0">
                          <a:solidFill>
                            <a:schemeClr val="dk1"/>
                          </a:solidFill>
                        </a:rPr>
                        <a:t>세미나존 후기 목록</a:t>
                      </a:r>
                      <a:endParaRPr lang="ko-KR" altLang="en-US" sz="2800" b="0" u="none" strike="noStrike" cap="none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213590" y="35641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kb_user_m_semiZoneComm</a:t>
                      </a:r>
                      <a:endParaRPr lang="en-US" altLang="ko-KR" sz="1400" b="0" u="none" strike="noStrike" cap="none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8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0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후기의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016" y="1747840"/>
            <a:ext cx="2708672" cy="458152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3536046" y="1881020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smtClean="0">
                          <a:solidFill>
                            <a:schemeClr val="dk1"/>
                          </a:solidFill>
                        </a:rPr>
                        <a:t>세미나존 후기 목록</a:t>
                      </a:r>
                      <a:endParaRPr lang="ko-KR" altLang="en-US" sz="2800" b="0" u="none" strike="noStrike" cap="none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376574" y="244417"/>
          <a:ext cx="2230842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smtClean="0">
                          <a:solidFill>
                            <a:schemeClr val="dk1"/>
                          </a:solidFill>
                        </a:rPr>
                        <a:t>kb_user_m_semiZoneCommReg</a:t>
                      </a:r>
                      <a:endParaRPr lang="en-US" altLang="ko-KR" sz="1200" b="0" u="none" strike="noStrike" cap="none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691032"/>
          <a:ext cx="2869750" cy="301442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40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dirty="0"/>
                        <a:t>1</a:t>
                      </a:r>
                      <a:endParaRPr sz="1200" dirty="0"/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cap="none" noProof="0" dirty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200" b="0" i="0" u="none" strike="noStrike" cap="none" noProof="0" dirty="0">
                        <a:latin typeface="맑은 고딕"/>
                      </a:endParaRPr>
                    </a:p>
                  </a:txBody>
                  <a:tcPr marL="74303" marR="74303" marT="37152" marB="37152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2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2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74303" marR="74303" marT="37152" marB="37152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96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16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87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74303" marR="74303" marT="37152" marB="37152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0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</a:txBody>
                  <a:tcPr marL="74303" marR="74303" marT="37152" marB="37152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74303" marR="74303" marT="37152" marB="37152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271338" y="1676409"/>
            <a:ext cx="6526163" cy="434679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219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66514" y="1819503"/>
            <a:ext cx="6528045" cy="3174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 err="1">
                <a:solidFill>
                  <a:schemeClr val="tx1"/>
                </a:solidFill>
              </a:rPr>
              <a:t>캐러셀</a:t>
            </a:r>
            <a:r>
              <a:rPr lang="ko-KR" altLang="en-US" sz="1463" dirty="0">
                <a:solidFill>
                  <a:schemeClr val="tx1"/>
                </a:solidFill>
              </a:rPr>
              <a:t> 배너 관리</a:t>
            </a:r>
            <a:endParaRPr lang="ko-KR" altLang="en-US" sz="1463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8004" y="216265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63" b="1" dirty="0" err="1">
                <a:solidFill>
                  <a:schemeClr val="tx1"/>
                </a:solidFill>
              </a:rPr>
              <a:t>등록날짜</a:t>
            </a:r>
            <a:r>
              <a:rPr lang="en-US" altLang="ko-KR" sz="1463" b="1" dirty="0">
                <a:solidFill>
                  <a:schemeClr val="tx1"/>
                </a:solidFill>
              </a:rPr>
              <a:t>	</a:t>
            </a:r>
            <a:r>
              <a:rPr lang="ko-KR" altLang="en-US" sz="1463" b="1" dirty="0">
                <a:solidFill>
                  <a:schemeClr val="tx1"/>
                </a:solidFill>
              </a:rPr>
              <a:t>순서</a:t>
            </a:r>
            <a:r>
              <a:rPr lang="en-US" altLang="ko-KR" sz="1463" b="1" dirty="0">
                <a:solidFill>
                  <a:schemeClr val="tx1"/>
                </a:solidFill>
              </a:rPr>
              <a:t>	</a:t>
            </a:r>
            <a:r>
              <a:rPr lang="ko-KR" altLang="en-US" sz="1463" b="1" dirty="0">
                <a:solidFill>
                  <a:schemeClr val="tx1"/>
                </a:solidFill>
              </a:rPr>
              <a:t>이미지</a:t>
            </a:r>
            <a:r>
              <a:rPr lang="en-US" altLang="ko-KR" sz="1463" b="1" dirty="0">
                <a:solidFill>
                  <a:schemeClr val="tx1"/>
                </a:solidFill>
              </a:rPr>
              <a:t>		</a:t>
            </a:r>
            <a:r>
              <a:rPr lang="ko-KR" altLang="en-US" sz="1463" b="1" dirty="0">
                <a:solidFill>
                  <a:schemeClr val="tx1"/>
                </a:solidFill>
              </a:rPr>
              <a:t>링크 주소</a:t>
            </a:r>
            <a:r>
              <a:rPr lang="en-US" altLang="ko-KR" sz="1463" b="1" dirty="0">
                <a:solidFill>
                  <a:schemeClr val="tx1"/>
                </a:solidFill>
              </a:rPr>
              <a:t>	    </a:t>
            </a:r>
            <a:r>
              <a:rPr lang="ko-KR" altLang="en-US" sz="1463" b="1" dirty="0">
                <a:solidFill>
                  <a:schemeClr val="tx1"/>
                </a:solidFill>
              </a:rPr>
              <a:t>삭제  이동</a:t>
            </a:r>
            <a:endParaRPr lang="ko-KR" altLang="en-US" sz="1463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263632" y="2436017"/>
            <a:ext cx="6526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67571" y="4792894"/>
            <a:ext cx="6526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264195" y="2714623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270386" y="2993229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270386" y="3284218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264196" y="245983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2020-02-01</a:t>
            </a:r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en-US" altLang="ko-KR" sz="1300" dirty="0">
                <a:solidFill>
                  <a:schemeClr val="tx1"/>
                </a:solidFill>
              </a:rPr>
              <a:t>1	banner1.jpg	www.naver.com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58004" y="2732251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2020-02-03</a:t>
            </a:r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en-US" altLang="ko-KR" sz="1300" dirty="0">
                <a:solidFill>
                  <a:schemeClr val="tx1"/>
                </a:solidFill>
              </a:rPr>
              <a:t>2	banner2.jpg	www.yahoo.co.kr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64196" y="3010857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2020-02-03</a:t>
            </a:r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en-US" altLang="ko-KR" sz="1300" dirty="0">
                <a:solidFill>
                  <a:schemeClr val="tx1"/>
                </a:solidFill>
              </a:rPr>
              <a:t>3	banner3.jpg	www.google.com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75239" y="3886291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2020-02-17</a:t>
            </a:r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en-US" altLang="ko-KR" sz="1300" dirty="0">
                <a:solidFill>
                  <a:schemeClr val="tx1"/>
                </a:solidFill>
              </a:rPr>
              <a:t>6	banner7.jpg	www.coffebean.co.kr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264758" y="4152510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261817" y="3301370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2020-02-15</a:t>
            </a:r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en-US" altLang="ko-KR" sz="1300" dirty="0">
                <a:solidFill>
                  <a:schemeClr val="tx1"/>
                </a:solidFill>
              </a:rPr>
              <a:t>4	banner5.jpg	www.starbucks.co.kr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251336" y="3567589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276104" y="3594263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2020-02-17</a:t>
            </a:r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en-US" altLang="ko-KR" sz="1300" dirty="0">
                <a:solidFill>
                  <a:schemeClr val="tx1"/>
                </a:solidFill>
              </a:rPr>
              <a:t>5	banner6.jpg	</a:t>
            </a:r>
            <a:r>
              <a:rPr lang="en-US" altLang="ko-KR" sz="1300" dirty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300" dirty="0">
                <a:solidFill>
                  <a:schemeClr val="tx1"/>
                </a:solidFill>
              </a:rPr>
              <a:t>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265623" y="3860481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280870" y="4178969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2020-02-18</a:t>
            </a:r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en-US" altLang="ko-KR" sz="1300" dirty="0">
                <a:solidFill>
                  <a:schemeClr val="tx1"/>
                </a:solidFill>
              </a:rPr>
              <a:t>7	banner8.jpg	www.davinci.co.kr	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270389" y="4445188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275243" y="447164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2020-02-13</a:t>
            </a:r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en-US" altLang="ko-KR" sz="1300" dirty="0">
                <a:solidFill>
                  <a:schemeClr val="tx1"/>
                </a:solidFill>
              </a:rPr>
              <a:t>8	banner4.jpg	www.hollys.com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384017" y="251764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382112" y="258734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385836" y="265055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384018" y="279343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382114" y="286313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385837" y="292635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378388" y="308048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376484" y="315018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380208" y="321340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382112" y="336753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380208" y="343723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83931" y="3500447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380293" y="366583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378388" y="373554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382112" y="379875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397180" y="394725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395275" y="4016962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398999" y="408017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08438" y="4234305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406533" y="430401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410257" y="4367222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408438" y="454949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406533" y="461920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410257" y="468241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698240" y="2472136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709496" y="2747929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703870" y="3029352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703870" y="3316400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20757" y="3603449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726385" y="3896124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32014" y="4183174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37643" y="4492737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2947" y="4988069"/>
            <a:ext cx="908244" cy="77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등록하기</a:t>
            </a:r>
            <a:endParaRPr lang="ko-KR" altLang="en-US" sz="1463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99287" y="4982090"/>
            <a:ext cx="1126388" cy="7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이미지를 등록하세요</a:t>
            </a:r>
            <a:endParaRPr lang="ko-KR" altLang="en-US" sz="1463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00758" y="4982440"/>
            <a:ext cx="2108739" cy="7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링크 주소 입력</a:t>
            </a:r>
            <a:endParaRPr lang="ko-KR" altLang="en-US" sz="1463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800725" y="5207593"/>
            <a:ext cx="927895" cy="355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 err="1">
                <a:solidFill>
                  <a:schemeClr val="tx1"/>
                </a:solidFill>
              </a:rPr>
              <a:t>등록버튼</a:t>
            </a:r>
            <a:endParaRPr lang="ko-KR" altLang="en-US" sz="1463" dirty="0">
              <a:solidFill>
                <a:schemeClr val="tx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7164313" y="2321001"/>
            <a:ext cx="245944" cy="2637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sz="1463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63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4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smtClean="0">
                          <a:solidFill>
                            <a:schemeClr val="dk1"/>
                          </a:solidFill>
                        </a:rPr>
                        <a:t>캐러셀 배너 관리</a:t>
                      </a:r>
                      <a:endParaRPr lang="ko-KR" altLang="en-US" sz="2800" b="0" u="none" strike="noStrike" cap="none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8376574" y="244417"/>
          <a:ext cx="2230842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smtClean="0">
                          <a:solidFill>
                            <a:schemeClr val="dk1"/>
                          </a:solidFill>
                        </a:rPr>
                        <a:t>kb_admin_carousel</a:t>
                      </a:r>
                      <a:endParaRPr lang="en-US" altLang="ko-KR" sz="1200" b="0" u="none" strike="noStrike" cap="none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5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3"/>
          <a:ext cx="286975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수정 버튼 누르면 임시 비밀번호를 등록할 수 있게 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상태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박스를 수정하게 되면 변경되는 즉시 적용이 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smtClean="0"/>
                        <a:t>2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940" y="2165584"/>
            <a:ext cx="5069086" cy="31051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890120" y="225474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smtClean="0">
                          <a:solidFill>
                            <a:schemeClr val="dk1"/>
                          </a:solidFill>
                        </a:rPr>
                        <a:t>회원정보</a:t>
                      </a:r>
                      <a:endParaRPr lang="ko-KR" altLang="en-US" sz="2800" b="0" u="none" strike="noStrike" cap="none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213590" y="35641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kb_admin_member</a:t>
                      </a:r>
                      <a:endParaRPr lang="en-US" altLang="ko-KR" sz="1400" b="0" u="none" strike="noStrike" cap="none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7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0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세미나존 목록을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997" y="2400323"/>
            <a:ext cx="5076825" cy="341947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3093009" y="267069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smtClean="0">
                          <a:solidFill>
                            <a:schemeClr val="dk1"/>
                          </a:solidFill>
                        </a:rPr>
                        <a:t>세미나존 관리</a:t>
                      </a:r>
                      <a:endParaRPr lang="ko-KR" altLang="en-US" sz="2800" b="0" u="none" strike="noStrike" cap="none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213590" y="35641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kb_admin_semiZone</a:t>
                      </a:r>
                      <a:endParaRPr lang="en-US" altLang="ko-KR" sz="1400" b="0" u="none" strike="noStrike" cap="none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3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3"/>
          <a:ext cx="286975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이미지 등록을 하게 되면 해당 이미지가 미리보기가 가능함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그리고 업데이트 하게 되면 등록날짜는 최근 등록날짜로 변경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522" y="1386306"/>
            <a:ext cx="5503100" cy="4887837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451740" y="164212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smtClean="0">
                          <a:solidFill>
                            <a:schemeClr val="dk1"/>
                          </a:solidFill>
                        </a:rPr>
                        <a:t>세미나존 등록 및 수정</a:t>
                      </a:r>
                      <a:endParaRPr lang="ko-KR" altLang="en-US" sz="2800" b="0" u="none" strike="noStrike" cap="none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213590" y="35641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kb_admin_semiZoneUpt</a:t>
                      </a:r>
                      <a:endParaRPr lang="en-US" altLang="ko-KR" sz="1400" b="0" u="none" strike="noStrike" cap="none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8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2135560" y="188640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HEADER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203274" y="118731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0"/>
          <a:ext cx="2869750" cy="4668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408674" y="1374973"/>
            <a:ext cx="6251490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737" y="1496864"/>
            <a:ext cx="6115365" cy="1967739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531646" y="1369764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8472264" y="4046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10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0"/>
          <a:ext cx="2869750" cy="5657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502174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121" y="3464302"/>
            <a:ext cx="6466381" cy="1512598"/>
          </a:xfrm>
          <a:prstGeom prst="rect">
            <a:avLst/>
          </a:prstGeom>
        </p:spPr>
      </p:pic>
      <p:sp>
        <p:nvSpPr>
          <p:cNvPr id="174" name="Google Shape;174;g7c553259d1_0_81"/>
          <p:cNvSpPr/>
          <p:nvPr/>
        </p:nvSpPr>
        <p:spPr>
          <a:xfrm>
            <a:off x="1476408" y="3794222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568" y="5121873"/>
            <a:ext cx="6466381" cy="1293624"/>
          </a:xfrm>
          <a:prstGeom prst="rect">
            <a:avLst/>
          </a:prstGeom>
        </p:spPr>
      </p:pic>
      <p:sp>
        <p:nvSpPr>
          <p:cNvPr id="196" name="Google Shape;196;g7c553259d1_0_81"/>
          <p:cNvSpPr/>
          <p:nvPr/>
        </p:nvSpPr>
        <p:spPr>
          <a:xfrm>
            <a:off x="1527622" y="5312482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7622" y="1700808"/>
            <a:ext cx="6008538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캐러셀 배너</a:t>
            </a:r>
          </a:p>
        </p:txBody>
      </p:sp>
      <p:sp>
        <p:nvSpPr>
          <p:cNvPr id="207" name="Google Shape;207;g7c553259d1_0_81"/>
          <p:cNvSpPr/>
          <p:nvPr/>
        </p:nvSpPr>
        <p:spPr>
          <a:xfrm>
            <a:off x="1661645" y="180119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Google Shape;165;g7c553259d1_0_81"/>
          <p:cNvGraphicFramePr/>
          <p:nvPr>
            <p:extLst/>
          </p:nvPr>
        </p:nvGraphicFramePr>
        <p:xfrm>
          <a:off x="1507555" y="333028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8145248" y="445026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6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3"/>
          <a:ext cx="2869750" cy="5504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1767133" y="1557612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502174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998" y="2089667"/>
            <a:ext cx="6246845" cy="1587572"/>
          </a:xfrm>
          <a:prstGeom prst="rect">
            <a:avLst/>
          </a:prstGeom>
        </p:spPr>
      </p:pic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 FOOTER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041622" y="35641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9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3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333" y="1495094"/>
            <a:ext cx="6102172" cy="4516568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8041622" y="35641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smtClean="0">
                          <a:solidFill>
                            <a:schemeClr val="dk1"/>
                          </a:solidFill>
                        </a:rPr>
                        <a:t>로그인 페이지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 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8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3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326" y="1395860"/>
            <a:ext cx="2248186" cy="4883645"/>
          </a:xfrm>
          <a:prstGeom prst="rect">
            <a:avLst/>
          </a:prstGeom>
        </p:spPr>
      </p:pic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510083" y="292666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r>
                        <a:rPr lang="ko-KR" altLang="en-US" sz="1500" b="0" u="none" strike="noStrike" cap="none" baseline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472264" y="4046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5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3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405" y="1586205"/>
            <a:ext cx="2577996" cy="4562766"/>
          </a:xfrm>
          <a:prstGeom prst="rect">
            <a:avLst/>
          </a:prstGeom>
        </p:spPr>
      </p:pic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smtClean="0">
                          <a:solidFill>
                            <a:schemeClr val="dk1"/>
                          </a:solidFill>
                        </a:rPr>
                        <a:t>로그인 페이지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 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041622" y="35641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6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0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753" y="1472067"/>
            <a:ext cx="6106121" cy="486727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606549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smtClean="0">
                          <a:solidFill>
                            <a:schemeClr val="dk1"/>
                          </a:solidFill>
                        </a:rPr>
                        <a:t>세미나존 정보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213590" y="356415"/>
          <a:ext cx="2230842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  <a:endParaRPr lang="en-US" altLang="ko-KR" sz="1500" b="0" u="none" strike="noStrike" cap="none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2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0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150544" y="2121202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702" y="1678910"/>
            <a:ext cx="3041452" cy="4572000"/>
          </a:xfrm>
          <a:prstGeom prst="rect">
            <a:avLst/>
          </a:prstGeom>
        </p:spPr>
      </p:pic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smtClean="0">
                          <a:solidFill>
                            <a:schemeClr val="dk1"/>
                          </a:solidFill>
                        </a:rPr>
                        <a:t>세미나존 정보</a:t>
                      </a:r>
                      <a:r>
                        <a:rPr lang="en-US" altLang="ko-KR" sz="2800" b="0" u="none" strike="noStrike" cap="none" baseline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400" b="0" u="none" strike="noStrike" cap="none" baseline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213590" y="356415"/>
          <a:ext cx="2230842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kb_user_m_semiZoneIntro</a:t>
                      </a:r>
                      <a:endParaRPr lang="en-US" altLang="ko-KR" sz="1500" b="0" u="none" strike="noStrike" cap="none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2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</TotalTime>
  <Words>569</Words>
  <Application>Microsoft Office PowerPoint</Application>
  <PresentationFormat>와이드스크린</PresentationFormat>
  <Paragraphs>278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172</cp:revision>
  <dcterms:created xsi:type="dcterms:W3CDTF">2020-01-16T07:12:04Z</dcterms:created>
  <dcterms:modified xsi:type="dcterms:W3CDTF">2020-04-02T05:45:26Z</dcterms:modified>
</cp:coreProperties>
</file>