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94" r:id="rId2"/>
    <p:sldId id="335" r:id="rId3"/>
    <p:sldId id="336" r:id="rId4"/>
    <p:sldId id="337" r:id="rId5"/>
    <p:sldId id="338" r:id="rId6"/>
    <p:sldId id="378" r:id="rId7"/>
    <p:sldId id="339" r:id="rId8"/>
    <p:sldId id="340" r:id="rId9"/>
    <p:sldId id="361" r:id="rId10"/>
    <p:sldId id="362" r:id="rId11"/>
    <p:sldId id="363" r:id="rId12"/>
    <p:sldId id="364" r:id="rId13"/>
    <p:sldId id="365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6" r:id="rId35"/>
    <p:sldId id="367" r:id="rId36"/>
    <p:sldId id="377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76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4" r:id="rId6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49EE5-EAA5-40FE-BFC0-54C456BB245B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7FC26-A880-4A31-B402-7EFF83C1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3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597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33513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6192012" y="2780928"/>
            <a:ext cx="5856651" cy="214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입력하시오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6420011" y="1739868"/>
            <a:ext cx="238668" cy="537004"/>
            <a:chOff x="4815008" y="1484784"/>
            <a:chExt cx="216024" cy="648072"/>
          </a:xfrm>
        </p:grpSpPr>
        <p:sp>
          <p:nvSpPr>
            <p:cNvPr id="10" name="직사각형 9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rgbClr val="652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5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73928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7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3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3827-DB60-4C67-8934-FAAD3AF6B10E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6F38-1E07-4953-BCD9-F5D3E9EC2DD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8" y="0"/>
            <a:ext cx="122004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3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393923" y="2852936"/>
            <a:ext cx="5033717" cy="2145310"/>
          </a:xfrm>
        </p:spPr>
        <p:txBody>
          <a:bodyPr/>
          <a:lstStyle/>
          <a:p>
            <a:r>
              <a:rPr lang="en-US" altLang="ko-KR" b="1" dirty="0" smtClean="0"/>
              <a:t>e – Zone</a:t>
            </a:r>
            <a:br>
              <a:rPr lang="en-US" altLang="ko-KR" b="1" dirty="0" smtClean="0"/>
            </a:br>
            <a:endParaRPr lang="ko-KR" altLang="en-US" b="1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7110113" y="4201323"/>
            <a:ext cx="4056452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2500" dirty="0"/>
              <a:t>지식공유 플랫폼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669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r>
              <a:rPr lang="ko-KR" altLang="en-US" dirty="0" err="1" smtClean="0"/>
              <a:t>입력창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Focusout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</a:t>
            </a:r>
            <a:r>
              <a:rPr lang="en-US" altLang="ko-KR" dirty="0" err="1" smtClean="0"/>
              <a:t>idChk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실행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-&gt; id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자 미만일 시 내용을 지우고 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아이디 최소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자 이상</a:t>
            </a:r>
            <a:r>
              <a:rPr lang="en-US" altLang="ko-KR" dirty="0" smtClean="0">
                <a:sym typeface="Wingdings" panose="05000000000000000000" pitchFamily="2" charset="2"/>
              </a:rPr>
              <a:t>’</a:t>
            </a:r>
            <a:r>
              <a:rPr lang="ko-KR" altLang="en-US" dirty="0" smtClean="0">
                <a:sym typeface="Wingdings" panose="05000000000000000000" pitchFamily="2" charset="2"/>
              </a:rPr>
              <a:t> 팝업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-&gt; 5</a:t>
            </a:r>
            <a:r>
              <a:rPr lang="ko-KR" altLang="en-US" dirty="0" smtClean="0">
                <a:sym typeface="Wingdings" panose="05000000000000000000" pitchFamily="2" charset="2"/>
              </a:rPr>
              <a:t>자 이상이지만 이미 등록된 경우 내용을 지우고 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이미 등록된 아이디입니다</a:t>
            </a:r>
            <a:r>
              <a:rPr lang="en-US" altLang="ko-KR" dirty="0" smtClean="0">
                <a:sym typeface="Wingdings" panose="05000000000000000000" pitchFamily="2" charset="2"/>
              </a:rPr>
              <a:t>.’ </a:t>
            </a:r>
            <a:r>
              <a:rPr lang="ko-KR" altLang="en-US" dirty="0" smtClean="0">
                <a:sym typeface="Wingdings" panose="05000000000000000000" pitchFamily="2" charset="2"/>
              </a:rPr>
              <a:t>팝업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-&gt; </a:t>
            </a:r>
            <a:r>
              <a:rPr lang="ko-KR" altLang="en-US" dirty="0" smtClean="0">
                <a:sym typeface="Wingdings" panose="05000000000000000000" pitchFamily="2" charset="2"/>
              </a:rPr>
              <a:t>사용 가능한 아이디인 경우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사용 가능한 아이디입니다</a:t>
            </a:r>
            <a:r>
              <a:rPr lang="en-US" altLang="ko-KR" dirty="0" smtClean="0">
                <a:sym typeface="Wingdings" panose="05000000000000000000" pitchFamily="2" charset="2"/>
              </a:rPr>
              <a:t>’ </a:t>
            </a:r>
            <a:r>
              <a:rPr lang="ko-KR" altLang="en-US" dirty="0" smtClean="0">
                <a:sym typeface="Wingdings" panose="05000000000000000000" pitchFamily="2" charset="2"/>
              </a:rPr>
              <a:t>팝업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050" name="Picture 2" descr="C:\Users\ezen-033\Desktop\ppt\회원가입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5" y="1646955"/>
            <a:ext cx="5330960" cy="3687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99268" y="2065866"/>
            <a:ext cx="2489200" cy="347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644" y="3213580"/>
            <a:ext cx="1060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아이디 중복체크를 위한 </a:t>
            </a:r>
            <a:r>
              <a:rPr lang="ko-KR" altLang="en-US" dirty="0" err="1" smtClean="0">
                <a:sym typeface="Wingdings" panose="05000000000000000000" pitchFamily="2" charset="2"/>
              </a:rPr>
              <a:t>웹서블릿</a:t>
            </a:r>
            <a:r>
              <a:rPr lang="en-US" altLang="ko-KR" dirty="0" smtClean="0">
                <a:sym typeface="Wingdings" panose="05000000000000000000" pitchFamily="2" charset="2"/>
              </a:rPr>
              <a:t>(IdChk.java), </a:t>
            </a:r>
            <a:r>
              <a:rPr lang="ko-KR" altLang="en-US" dirty="0" smtClean="0">
                <a:sym typeface="Wingdings" panose="05000000000000000000" pitchFamily="2" charset="2"/>
              </a:rPr>
              <a:t>내부에서 </a:t>
            </a:r>
            <a:r>
              <a:rPr lang="en-US" altLang="ko-KR" dirty="0" err="1" smtClean="0">
                <a:sym typeface="Wingdings" panose="05000000000000000000" pitchFamily="2" charset="2"/>
              </a:rPr>
              <a:t>MemberDao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이용하여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아이디 중복 체크를 위한 </a:t>
            </a:r>
            <a:r>
              <a:rPr lang="en-US" altLang="ko-KR" dirty="0" smtClean="0">
                <a:sym typeface="Wingdings" panose="05000000000000000000" pitchFamily="2" charset="2"/>
              </a:rPr>
              <a:t>JSON</a:t>
            </a:r>
            <a:r>
              <a:rPr lang="ko-KR" altLang="en-US" dirty="0" smtClean="0">
                <a:sym typeface="Wingdings" panose="05000000000000000000" pitchFamily="2" charset="2"/>
              </a:rPr>
              <a:t>생성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3074" name="Picture 2" descr="C:\Users\ezen-033\Desktop\ppt\회원가입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7" y="1616139"/>
            <a:ext cx="8832835" cy="14365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ppt\회원가입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0" y="4578350"/>
            <a:ext cx="4400550" cy="952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ezen-033\Desktop\ppt\회원가입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33" y="4578350"/>
            <a:ext cx="4200525" cy="933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67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098" name="Picture 2" descr="C:\Users\ezen-033\Desktop\ppt\회원가입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71" y="1690629"/>
            <a:ext cx="6659563" cy="481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xtLst/>
        </p:spPr>
      </p:pic>
      <p:sp>
        <p:nvSpPr>
          <p:cNvPr id="2" name="TextBox 1"/>
          <p:cNvSpPr txBox="1"/>
          <p:nvPr/>
        </p:nvSpPr>
        <p:spPr>
          <a:xfrm>
            <a:off x="1100667" y="1964267"/>
            <a:ext cx="3344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이동과 </a:t>
            </a:r>
            <a:r>
              <a:rPr lang="en-US" altLang="ko-KR" dirty="0" err="1" smtClean="0"/>
              <a:t>InsertMember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위한 컨트롤러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따로 </a:t>
            </a:r>
            <a:r>
              <a:rPr lang="en-US" altLang="ko-KR" dirty="0" smtClean="0"/>
              <a:t>Service </a:t>
            </a:r>
            <a:r>
              <a:rPr lang="ko-KR" altLang="en-US" dirty="0" smtClean="0"/>
              <a:t>객체를 두지 않고 직접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insert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SignUp.java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52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97667" y="3022599"/>
            <a:ext cx="2048934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 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67032" y="3022599"/>
            <a:ext cx="2409035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회원가입 완료페이지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115733" y="2573867"/>
            <a:ext cx="8467" cy="43179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97667" y="2015067"/>
            <a:ext cx="1811866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IdChk.java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76983" y="4699000"/>
            <a:ext cx="3081866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SignUp</a:t>
            </a:r>
            <a:r>
              <a:rPr lang="en-US" altLang="ko-KR" dirty="0" smtClean="0">
                <a:solidFill>
                  <a:schemeClr val="tx1"/>
                </a:solidFill>
              </a:rPr>
              <a:t>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3" idx="3"/>
            <a:endCxn id="6" idx="1"/>
          </p:cNvCxnSpPr>
          <p:nvPr/>
        </p:nvCxnSpPr>
        <p:spPr>
          <a:xfrm>
            <a:off x="4546601" y="3530599"/>
            <a:ext cx="5204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25133" y="2789766"/>
            <a:ext cx="5672667" cy="3136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055533" y="4106333"/>
            <a:ext cx="330200" cy="508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09533" y="417989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 insert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19316" y="2605100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93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34777243"/>
              </p:ext>
            </p:extLst>
          </p:nvPr>
        </p:nvGraphicFramePr>
        <p:xfrm>
          <a:off x="8682515" y="2641264"/>
          <a:ext cx="2952330" cy="38975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아이디중복 확인은 해당화면에서 처리한다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이용하여 특수문자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영문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숫자를 최소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개씩 </a:t>
                      </a:r>
                      <a:r>
                        <a:rPr lang="ko-KR" altLang="en-US" sz="1300" b="0" u="none" strike="noStrike" cap="none" dirty="0" err="1" smtClean="0"/>
                        <a:t>입력받아</a:t>
                      </a:r>
                      <a:r>
                        <a:rPr lang="ko-KR" altLang="en-US" sz="1300" b="0" u="none" strike="noStrike" cap="none" dirty="0" smtClean="0"/>
                        <a:t> 최소 </a:t>
                      </a:r>
                      <a:r>
                        <a:rPr lang="en-US" altLang="ko-KR" sz="1300" b="0" u="none" strike="noStrike" cap="none" dirty="0" smtClean="0"/>
                        <a:t>10</a:t>
                      </a:r>
                      <a:r>
                        <a:rPr lang="ko-KR" altLang="en-US" sz="1300" b="0" u="none" strike="noStrike" cap="none" dirty="0" smtClean="0"/>
                        <a:t>자의 비밀번호를 입력 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963271" y="1237124"/>
            <a:ext cx="4876800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24318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22522"/>
              </p:ext>
            </p:extLst>
          </p:nvPr>
        </p:nvGraphicFramePr>
        <p:xfrm>
          <a:off x="9080924" y="1509630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946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86884006"/>
              </p:ext>
            </p:extLst>
          </p:nvPr>
        </p:nvGraphicFramePr>
        <p:xfrm>
          <a:off x="8707915" y="3395524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738717" y="1326777"/>
            <a:ext cx="3558989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70051" y="4751294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1399"/>
              </p:ext>
            </p:extLst>
          </p:nvPr>
        </p:nvGraphicFramePr>
        <p:xfrm>
          <a:off x="9089391" y="2062022"/>
          <a:ext cx="2272876" cy="899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hj_user_m_signUpDone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41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49211727"/>
              </p:ext>
            </p:extLst>
          </p:nvPr>
        </p:nvGraphicFramePr>
        <p:xfrm>
          <a:off x="8851848" y="2792794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9723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9723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3870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3970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7571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4128" y="135560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27571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7571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7754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9667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9281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3828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8405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21664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8405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57794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255371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86252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893110" y="32342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날</a:t>
            </a:r>
            <a:r>
              <a:rPr lang="ko-KR" altLang="en-US" sz="1400"/>
              <a:t>짜</a:t>
            </a:r>
            <a:r>
              <a:rPr lang="ko-KR" altLang="en-US" sz="1400" smtClean="0"/>
              <a:t>선택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2240810" y="3234277"/>
            <a:ext cx="27873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52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97292183"/>
              </p:ext>
            </p:extLst>
          </p:nvPr>
        </p:nvGraphicFramePr>
        <p:xfrm>
          <a:off x="8911115" y="32243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세미나 등록이 완료되었습니다</a:t>
            </a:r>
            <a:r>
              <a:rPr lang="en-US" altLang="ko-KR" sz="2000" dirty="0" smtClean="0"/>
              <a:t>!</a:t>
            </a:r>
          </a:p>
          <a:p>
            <a:pPr algn="ctr"/>
            <a:r>
              <a:rPr lang="ko-KR" altLang="en-US" sz="2000" dirty="0" smtClean="0"/>
              <a:t>등록된 내용으로 예약을 진행하기 위해서 아래의 계좌번호로 입금이 필요합니다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메인화</a:t>
            </a:r>
            <a:r>
              <a:rPr lang="ko-KR" altLang="en-US"/>
              <a:t>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994922"/>
              </p:ext>
            </p:extLst>
          </p:nvPr>
        </p:nvGraphicFramePr>
        <p:xfrm>
          <a:off x="9138826" y="1761039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0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098" name="Picture 2" descr="C:\Users\ezen-033\Desktop\세미나등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236815"/>
            <a:ext cx="6857252" cy="553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50414" y="2544296"/>
            <a:ext cx="341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장소와 날짜를 먼저 선택하기 위한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43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85314" y="2544295"/>
            <a:ext cx="341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장소와 날짜 정보를 바탕으로 시간을 선택할 수 있고 나머지 정보를 입력하여 세미나를 등록하는 페이지</a:t>
            </a:r>
            <a:endParaRPr lang="ko-KR" altLang="en-US" dirty="0"/>
          </a:p>
        </p:txBody>
      </p:sp>
      <p:pic>
        <p:nvPicPr>
          <p:cNvPr id="5123" name="Picture 3" descr="C:\Users\ezen-033\Desktop\등록폼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48" y="1246923"/>
            <a:ext cx="6485679" cy="545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5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23687674"/>
              </p:ext>
            </p:extLst>
          </p:nvPr>
        </p:nvGraphicFramePr>
        <p:xfrm>
          <a:off x="8936516" y="2190118"/>
          <a:ext cx="2952330" cy="44382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02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36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회원가입에 필요한 정보를 </a:t>
                      </a:r>
                      <a:r>
                        <a:rPr lang="ko-KR" altLang="en-US" sz="1100" b="0" u="none" strike="noStrike" cap="none" dirty="0" err="1" smtClean="0"/>
                        <a:t>입력받는</a:t>
                      </a:r>
                      <a:r>
                        <a:rPr lang="ko-KR" altLang="en-US" sz="1100" b="0" u="none" strike="noStrike" cap="none" dirty="0" smtClean="0"/>
                        <a:t> 폼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아이디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비밀번호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이메일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닉네임을 </a:t>
                      </a:r>
                      <a:r>
                        <a:rPr lang="ko-KR" altLang="en-US" sz="1100" b="0" u="none" strike="noStrike" cap="none" baseline="0" dirty="0" err="1" smtClean="0"/>
                        <a:t>입력받고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셀렉트</a:t>
                      </a:r>
                      <a:r>
                        <a:rPr lang="ko-KR" altLang="en-US" sz="11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u="none" strike="noStrike" cap="none" dirty="0" smtClean="0"/>
                        <a:t>아이디를 입력하기 위해서 해당 창을 클릭할 시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중복된 아이디를 확인하기 위한 </a:t>
                      </a:r>
                      <a:r>
                        <a:rPr lang="ko-KR" altLang="en-US" sz="1100" b="0" u="none" strike="noStrike" cap="none" baseline="0" dirty="0" err="1" smtClean="0"/>
                        <a:t>팝업창이</a:t>
                      </a:r>
                      <a:r>
                        <a:rPr lang="ko-KR" altLang="en-US" sz="1100" b="0" u="none" strike="noStrike" cap="none" baseline="0" dirty="0" smtClean="0"/>
                        <a:t> 생성되며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해당 </a:t>
                      </a:r>
                      <a:r>
                        <a:rPr lang="ko-KR" altLang="en-US" sz="1100" b="0" u="none" strike="noStrike" cap="none" baseline="0" dirty="0" err="1" smtClean="0"/>
                        <a:t>팝업창에서</a:t>
                      </a:r>
                      <a:r>
                        <a:rPr lang="ko-KR" altLang="en-US" sz="1100" b="0" u="none" strike="noStrike" cap="none" baseline="0" dirty="0" smtClean="0"/>
                        <a:t> 중복확인 및 아이디 사용 버튼을 통해 해당 폼을 채울 수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r>
                        <a:rPr lang="ko-KR" altLang="en-US" sz="1100" b="0" u="none" strike="noStrike" cap="none" baseline="0" dirty="0" smtClean="0"/>
                        <a:t> </a:t>
                      </a: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비밀번호는 서로 같은 값을 입력하도록 검증 과정을 둔다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이메일의</a:t>
                      </a:r>
                      <a:r>
                        <a:rPr lang="ko-KR" altLang="en-US" sz="1100" b="0" u="none" strike="noStrike" cap="none" dirty="0" smtClean="0"/>
                        <a:t> 경우도 </a:t>
                      </a:r>
                      <a:r>
                        <a:rPr lang="ko-KR" altLang="en-US" sz="1100" b="0" u="none" strike="noStrike" cap="none" dirty="0" err="1" smtClean="0"/>
                        <a:t>정규표현식을</a:t>
                      </a:r>
                      <a:r>
                        <a:rPr lang="ko-KR" altLang="en-US" sz="1100" b="0" u="none" strike="noStrike" cap="none" dirty="0" smtClean="0"/>
                        <a:t> 사용하여 </a:t>
                      </a:r>
                      <a:r>
                        <a:rPr lang="en-US" altLang="ko-KR" sz="11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smtClean="0"/>
                        <a:t>형태의 </a:t>
                      </a:r>
                      <a:r>
                        <a:rPr lang="ko-KR" altLang="en-US" sz="1100" b="0" u="none" strike="noStrike" cap="none" dirty="0" err="1" smtClean="0"/>
                        <a:t>이메일을</a:t>
                      </a:r>
                      <a:r>
                        <a:rPr lang="ko-KR" altLang="en-US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err="1" smtClean="0"/>
                        <a:t>입력받도록</a:t>
                      </a:r>
                      <a:r>
                        <a:rPr lang="ko-KR" altLang="en-US" sz="1100" b="0" u="none" strike="noStrike" cap="none" dirty="0" smtClean="0"/>
                        <a:t> 한다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91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이미지를 </a:t>
                      </a:r>
                      <a:r>
                        <a:rPr lang="ko-KR" altLang="en-US" sz="1100" b="0" u="none" strike="noStrike" cap="none" dirty="0" err="1" smtClean="0"/>
                        <a:t>업로드하는</a:t>
                      </a:r>
                      <a:r>
                        <a:rPr lang="ko-KR" altLang="en-US" sz="1100" b="0" u="none" strike="noStrike" cap="none" dirty="0" smtClean="0"/>
                        <a:t> 경우 내가 </a:t>
                      </a:r>
                      <a:r>
                        <a:rPr lang="ko-KR" altLang="en-US" sz="1100" b="0" u="none" strike="noStrike" cap="none" dirty="0" err="1" smtClean="0"/>
                        <a:t>업로드한</a:t>
                      </a:r>
                      <a:r>
                        <a:rPr lang="ko-KR" altLang="en-US" sz="1100" b="0" u="none" strike="noStrike" cap="none" dirty="0" smtClean="0"/>
                        <a:t> 이미지를 </a:t>
                      </a:r>
                      <a:r>
                        <a:rPr lang="ko-KR" altLang="en-US" sz="1100" b="0" u="none" strike="noStrike" cap="none" dirty="0" err="1" smtClean="0"/>
                        <a:t>미리볼</a:t>
                      </a:r>
                      <a:r>
                        <a:rPr lang="ko-KR" altLang="en-US" sz="1100" b="0" u="none" strike="noStrike" cap="none" dirty="0" smtClean="0"/>
                        <a:t>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r>
              <a:rPr lang="ko-KR" altLang="en-US" dirty="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55083" y="2990726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주</a:t>
            </a:r>
            <a:r>
              <a:rPr lang="ko-KR" altLang="en-US">
                <a:solidFill>
                  <a:schemeClr val="tx1"/>
                </a:solidFill>
              </a:rPr>
              <a:t>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이미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55083" y="4636993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289984"/>
              </p:ext>
            </p:extLst>
          </p:nvPr>
        </p:nvGraphicFramePr>
        <p:xfrm>
          <a:off x="9407655" y="150344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44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완료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85314" y="2544295"/>
            <a:ext cx="341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세미나가 정상적으로 등록되었을 경우 이동하는 페이지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 descr="C:\Users\ezen-033\Desktop\세미나등록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88" y="1883280"/>
            <a:ext cx="7106226" cy="37226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5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80664" y="1138518"/>
            <a:ext cx="5633148" cy="561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80664" y="1681010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695064" y="1681009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82682" y="2095680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695064" y="2105743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29624" y="240953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85726" y="1238936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77207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4394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1581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8768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4866" y="2813961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1664" y="2813961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48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2014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369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6011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83286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00084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32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4856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653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8853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11706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16803" y="366448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988314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050506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12698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8314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50506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112698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988314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50506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112698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79843" y="4893336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2852469" y="4893336"/>
            <a:ext cx="3989557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20880" y="6261245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4895" y="5863334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3378673" y="5881171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12408" y="111821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937725" y="5875711"/>
            <a:ext cx="115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5215837" y="5874875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65399034"/>
              </p:ext>
            </p:extLst>
          </p:nvPr>
        </p:nvGraphicFramePr>
        <p:xfrm>
          <a:off x="8834915" y="2818210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608345" y="2596138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752806" y="6117152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00295"/>
              </p:ext>
            </p:extLst>
          </p:nvPr>
        </p:nvGraphicFramePr>
        <p:xfrm>
          <a:off x="9062626" y="180185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829624" y="32133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날</a:t>
            </a:r>
            <a:r>
              <a:rPr lang="ko-KR" altLang="en-US" sz="1400"/>
              <a:t>짜</a:t>
            </a:r>
            <a:r>
              <a:rPr lang="ko-KR" altLang="en-US" sz="1400" smtClean="0"/>
              <a:t>선택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2695064" y="3205430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285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19615257"/>
              </p:ext>
            </p:extLst>
          </p:nvPr>
        </p:nvGraphicFramePr>
        <p:xfrm>
          <a:off x="8775010" y="3281934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14744" y="1270296"/>
            <a:ext cx="4369523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975576" y="1766189"/>
            <a:ext cx="3647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세미나 등록이 완료되었습니다</a:t>
            </a:r>
            <a:r>
              <a:rPr lang="en-US" altLang="ko-KR" sz="1400" dirty="0" smtClean="0"/>
              <a:t>!</a:t>
            </a:r>
          </a:p>
          <a:p>
            <a:pPr algn="ctr"/>
            <a:r>
              <a:rPr lang="ko-KR" altLang="en-US" sz="1400" dirty="0" smtClean="0"/>
              <a:t>등록된 내용으로 예약을 진행하기 위해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아래의 계좌번호로 입금이 필요합니다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55576" y="4413324"/>
            <a:ext cx="1629941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112835" y="4413323"/>
            <a:ext cx="1637312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9035" y="2823883"/>
            <a:ext cx="1217812" cy="573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356847" y="2823883"/>
            <a:ext cx="2228670" cy="573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28418"/>
              </p:ext>
            </p:extLst>
          </p:nvPr>
        </p:nvGraphicFramePr>
        <p:xfrm>
          <a:off x="9003360" y="200236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142877" y="408967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완료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54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45601856"/>
              </p:ext>
            </p:extLst>
          </p:nvPr>
        </p:nvGraphicFramePr>
        <p:xfrm>
          <a:off x="8809515" y="2395382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642"/>
              </p:ext>
            </p:extLst>
          </p:nvPr>
        </p:nvGraphicFramePr>
        <p:xfrm>
          <a:off x="8986426" y="1484555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메인 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48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메인 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마이페이지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89" y="1733550"/>
            <a:ext cx="8659211" cy="43095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02700" y="2381429"/>
            <a:ext cx="300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세미나 예약확인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문의사항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이용후기 관리 메뉴로 이동할 수 있는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초기화면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368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08013553"/>
              </p:ext>
            </p:extLst>
          </p:nvPr>
        </p:nvGraphicFramePr>
        <p:xfrm>
          <a:off x="8724849" y="3074894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6" y="35884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91737"/>
              </p:ext>
            </p:extLst>
          </p:nvPr>
        </p:nvGraphicFramePr>
        <p:xfrm>
          <a:off x="9020293" y="1757051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31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48418346"/>
              </p:ext>
            </p:extLst>
          </p:nvPr>
        </p:nvGraphicFramePr>
        <p:xfrm>
          <a:off x="8911116" y="2370543"/>
          <a:ext cx="2952330" cy="370766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수정할 수 있음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6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수정할 수 있는 폼이 호출되고 수정 후에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취소 클릭 시 </a:t>
                      </a:r>
                      <a:r>
                        <a:rPr lang="ko-KR" altLang="en-US" sz="1300" b="0" u="none" strike="noStrike" cap="none" dirty="0" err="1" smtClean="0"/>
                        <a:t>알림창이</a:t>
                      </a:r>
                      <a:r>
                        <a:rPr lang="ko-KR" altLang="en-US" sz="1300" b="0" u="none" strike="noStrike" cap="none" baseline="0" dirty="0" smtClean="0"/>
                        <a:t> 호출되고 확인을 누르면 삭제된다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849272"/>
              </p:ext>
            </p:extLst>
          </p:nvPr>
        </p:nvGraphicFramePr>
        <p:xfrm>
          <a:off x="9096493" y="139390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550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3165165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17143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442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15633279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41693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053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32906338"/>
              </p:ext>
            </p:extLst>
          </p:nvPr>
        </p:nvGraphicFramePr>
        <p:xfrm>
          <a:off x="8851848" y="2792793"/>
          <a:ext cx="2952330" cy="28980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15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593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날짜는 변경 불가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이외 시간 및 상세 정보 변경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253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</a:t>
                      </a:r>
                      <a:r>
                        <a:rPr lang="ko-KR" altLang="en-US" sz="1300" b="0" u="none" strike="noStrike" cap="none" dirty="0" err="1" smtClean="0"/>
                        <a:t>재선택한다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253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수정하기 버튼을 눌러서 수정완료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4135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4135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19298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19144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5793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1871308" y="25793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5793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4071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8524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8138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2685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7083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7262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236798" y="57083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7262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61664" y="117119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49080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hj_user_w_semiEdit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76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75907609"/>
              </p:ext>
            </p:extLst>
          </p:nvPr>
        </p:nvGraphicFramePr>
        <p:xfrm>
          <a:off x="8894182" y="3427803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입력한 아이디에 대한 중복을 조회하는 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아이디가 사용 중인지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아이디인지 알려준다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사용 중인 아이디인 경우는 사용하기 버튼이 비활성화 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경우는 활성화 된다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  <a:r>
                        <a:rPr lang="ko-KR" altLang="en-US" sz="1300" b="0" u="none" strike="noStrike" cap="none" dirty="0" smtClean="0"/>
                        <a:t>사용하기를 누르면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기존 회원가입 폼에 아이디가 채워진다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48118" y="1945341"/>
            <a:ext cx="5029200" cy="337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636" y="2796988"/>
            <a:ext cx="3263153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7765" y="2796988"/>
            <a:ext cx="923364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3929" y="3630706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해당아이디는 사용할 수 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또는 이미 사용 중인 아이디입니다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42982" y="4769223"/>
            <a:ext cx="1752600" cy="39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사용하기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27094" y="1833282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26741" y="2684929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21958" y="4657164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05346"/>
              </p:ext>
            </p:extLst>
          </p:nvPr>
        </p:nvGraphicFramePr>
        <p:xfrm>
          <a:off x="9215393" y="2057400"/>
          <a:ext cx="1944216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중복확인 팝업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921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194" name="Picture 2" descr="C:\Users\ezen-033\Desktop\세미나예약리스트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1" y="1635124"/>
            <a:ext cx="8047039" cy="48545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24900" y="2654300"/>
            <a:ext cx="326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 버튼을 이용해서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 세미나 각각 조회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3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세미나에 대한 상세 내용을 확인 할 수 있는 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삭제버튼을 통해 삭제 가능</a:t>
            </a:r>
            <a:endParaRPr lang="en-US" altLang="ko-KR" dirty="0" smtClean="0"/>
          </a:p>
          <a:p>
            <a:r>
              <a:rPr lang="ko-KR" altLang="en-US" dirty="0" smtClean="0"/>
              <a:t>수정버튼을 통해 수정 페이지로 이동</a:t>
            </a:r>
            <a:endParaRPr lang="en-US" altLang="ko-KR" dirty="0" smtClean="0"/>
          </a:p>
          <a:p>
            <a:r>
              <a:rPr lang="ko-KR" altLang="en-US" dirty="0" smtClean="0"/>
              <a:t>확인버튼을 통해 이전페이지로 돌아가기</a:t>
            </a:r>
            <a:endParaRPr lang="ko-KR" altLang="en-US" dirty="0"/>
          </a:p>
        </p:txBody>
      </p:sp>
      <p:pic>
        <p:nvPicPr>
          <p:cNvPr id="9218" name="Picture 2" descr="C:\Users\ezen-033\Desktop\세미나상세조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8" y="1394653"/>
            <a:ext cx="7441452" cy="5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0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세미나에 대한 상세 내용을 확인 할 수 있는 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삭제버튼을 통해 삭제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확인버튼을 통해 이전페이지로 돌아가기</a:t>
            </a:r>
            <a:endParaRPr lang="ko-KR" altLang="en-US" dirty="0"/>
          </a:p>
        </p:txBody>
      </p:sp>
      <p:pic>
        <p:nvPicPr>
          <p:cNvPr id="10242" name="Picture 2" descr="C:\Users\ezen-033\Desktop\상세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8" y="1295400"/>
            <a:ext cx="7263652" cy="541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3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9700" y="22987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 양식을 일부 수정하여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수정 페이지 양식으로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장소는 변경 불가능 하지만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상세내용은 변경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266" name="Picture 2" descr="C:\Users\ezen-033\Desktop\수정페이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48" y="1358159"/>
            <a:ext cx="6377395" cy="527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0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관리 흐름도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10933" y="2937916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세미나예약관리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0" y="2937908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53000" y="2937916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밋업예약관리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54334" y="2937912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이용후기관리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89534" y="2937910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문의사항관리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6" idx="3"/>
            <a:endCxn id="3" idx="1"/>
          </p:cNvCxnSpPr>
          <p:nvPr/>
        </p:nvCxnSpPr>
        <p:spPr>
          <a:xfrm>
            <a:off x="2531533" y="3348542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656666" y="3369707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849532" y="3369715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9033932" y="3369731"/>
            <a:ext cx="32173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82066" y="4351838"/>
            <a:ext cx="2387600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MyPage</a:t>
            </a:r>
            <a:r>
              <a:rPr lang="en-US" altLang="ko-KR" dirty="0" smtClean="0">
                <a:solidFill>
                  <a:schemeClr val="tx1"/>
                </a:solidFill>
              </a:rPr>
              <a:t>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1000" y="2633105"/>
            <a:ext cx="11430000" cy="3132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61070" y="2002339"/>
            <a:ext cx="1117601" cy="33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리스트조</a:t>
            </a:r>
            <a:r>
              <a:rPr lang="ko-KR" altLang="en-US" sz="1400" dirty="0"/>
              <a:t>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031069" y="2002339"/>
            <a:ext cx="1134536" cy="33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</a:t>
            </a:r>
            <a:r>
              <a:rPr lang="ko-KR" altLang="en-US" sz="1400" dirty="0"/>
              <a:t>세</a:t>
            </a:r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296836" y="2002339"/>
            <a:ext cx="1202267" cy="33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374467" y="435183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이동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671233" y="2412971"/>
            <a:ext cx="359836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598337" y="2412971"/>
            <a:ext cx="0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4296836" y="2412971"/>
            <a:ext cx="601133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64" name="TextBox 11263"/>
          <p:cNvSpPr txBox="1"/>
          <p:nvPr/>
        </p:nvSpPr>
        <p:spPr>
          <a:xfrm>
            <a:off x="4936066" y="2448439"/>
            <a:ext cx="98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0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:\Users\ezen-033\Desktop\ppt\마이페이지세미나\세미나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624744"/>
            <a:ext cx="8391634" cy="462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42400" y="1981200"/>
            <a:ext cx="276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DOM</a:t>
            </a:r>
            <a:r>
              <a:rPr lang="ko-KR" altLang="en-US" dirty="0" smtClean="0"/>
              <a:t>이 모두 로딩 된 후</a:t>
            </a:r>
            <a:r>
              <a:rPr lang="en-US" altLang="ko-KR" dirty="0" smtClean="0"/>
              <a:t>, AJAX</a:t>
            </a:r>
            <a:r>
              <a:rPr lang="ko-KR" altLang="en-US" dirty="0" smtClean="0"/>
              <a:t>를 통해 받은 데이터를 이용해서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5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42400" y="1981200"/>
            <a:ext cx="276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DOM</a:t>
            </a:r>
            <a:r>
              <a:rPr lang="ko-KR" altLang="en-US" dirty="0" smtClean="0"/>
              <a:t>이 모두 로딩 된 후</a:t>
            </a:r>
            <a:r>
              <a:rPr lang="en-US" altLang="ko-KR" dirty="0" smtClean="0"/>
              <a:t>, AJAX</a:t>
            </a:r>
            <a:r>
              <a:rPr lang="ko-KR" altLang="en-US" dirty="0" smtClean="0"/>
              <a:t>를 통해 받은 데이터를 이용해서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로드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추가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8" y="1571223"/>
            <a:ext cx="8106682" cy="49832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13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37624" y="1642534"/>
            <a:ext cx="5466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DOM</a:t>
            </a:r>
            <a:r>
              <a:rPr lang="ko-KR" altLang="en-US" dirty="0" smtClean="0"/>
              <a:t>로딩 이후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xhr</a:t>
            </a:r>
            <a:r>
              <a:rPr lang="ko-KR" altLang="en-US" dirty="0" smtClean="0"/>
              <a:t>객체를 이용하여 리스트 데이터 요청</a:t>
            </a:r>
            <a:r>
              <a:rPr lang="en-US" altLang="ko-KR" dirty="0" smtClean="0"/>
              <a:t>,</a:t>
            </a:r>
            <a:r>
              <a:rPr lang="ko-KR" altLang="en-US" dirty="0" smtClean="0"/>
              <a:t> 데이터를 받아서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createElement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appendChild</a:t>
            </a:r>
            <a:r>
              <a:rPr lang="ko-KR" altLang="en-US" dirty="0" smtClean="0"/>
              <a:t>를 이용해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를 완성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 descr="C:\Users\ezen-033\Desktop\ppt\마이페이지세미나\세미나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28" y="1504421"/>
            <a:ext cx="4943475" cy="27813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ppt\마이페이지세미나\세미나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847" y="2709332"/>
            <a:ext cx="3060529" cy="39973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2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35999" y="1905000"/>
            <a:ext cx="305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 클릭 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모달창이</a:t>
            </a:r>
            <a:r>
              <a:rPr lang="ko-KR" altLang="en-US" dirty="0" smtClean="0"/>
              <a:t> 팝업 되며 해당 내용 로딩</a:t>
            </a:r>
            <a:endParaRPr lang="ko-KR" altLang="en-US" dirty="0"/>
          </a:p>
        </p:txBody>
      </p:sp>
      <p:pic>
        <p:nvPicPr>
          <p:cNvPr id="2050" name="Picture 2" descr="C:\Users\ezen-033\Desktop\ppt\마이페이지세미나\세미나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537257"/>
            <a:ext cx="7937189" cy="469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48133" y="1815531"/>
            <a:ext cx="3420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를 만들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li Element</a:t>
            </a:r>
            <a:r>
              <a:rPr lang="ko-KR" altLang="en-US" dirty="0" smtClean="0"/>
              <a:t>의 속성에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데이터를 저장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이후</a:t>
            </a:r>
            <a:r>
              <a:rPr lang="en-US" altLang="ko-KR" dirty="0"/>
              <a:t> </a:t>
            </a:r>
            <a:r>
              <a:rPr lang="ko-KR" altLang="en-US" dirty="0" smtClean="0"/>
              <a:t>상세정보를 확인 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에 또 접속하지 않고 내용 로딩</a:t>
            </a:r>
            <a:endParaRPr lang="ko-KR" altLang="en-US" dirty="0"/>
          </a:p>
        </p:txBody>
      </p:sp>
      <p:pic>
        <p:nvPicPr>
          <p:cNvPr id="4098" name="Picture 2" descr="C:\Users\ezen-033\Desktop\ppt\마이페이지세미나\세미나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39" y="1684098"/>
            <a:ext cx="7697788" cy="4362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0332" y="5355166"/>
            <a:ext cx="2184401" cy="198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649741553"/>
              </p:ext>
            </p:extLst>
          </p:nvPr>
        </p:nvGraphicFramePr>
        <p:xfrm>
          <a:off x="8699450" y="2791689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362138" y="1489138"/>
            <a:ext cx="6938682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61998"/>
              </p:ext>
            </p:extLst>
          </p:nvPr>
        </p:nvGraphicFramePr>
        <p:xfrm>
          <a:off x="9072458" y="1551269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17258" y="4773706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86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17933" y="1815531"/>
            <a:ext cx="3750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상세정보 로딩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속성에 저장해놨던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데이터를 통해서</a:t>
            </a:r>
            <a:endParaRPr lang="en-US" altLang="ko-KR" dirty="0" smtClean="0"/>
          </a:p>
          <a:p>
            <a:r>
              <a:rPr lang="ko-KR" altLang="en-US" dirty="0" smtClean="0"/>
              <a:t>내용 변경</a:t>
            </a:r>
            <a:endParaRPr lang="ko-KR" altLang="en-US" dirty="0"/>
          </a:p>
        </p:txBody>
      </p:sp>
      <p:pic>
        <p:nvPicPr>
          <p:cNvPr id="5122" name="Picture 2" descr="C:\Users\ezen-033\Desktop\ppt\마이페이지세미나\세미나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8" y="1883264"/>
            <a:ext cx="6888343" cy="2402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794000" y="3623733"/>
            <a:ext cx="1947333" cy="397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9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146" name="Picture 2" descr="C:\Users\ezen-033\Desktop\ppt\마이페이지세미나\삭제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2" y="2018761"/>
            <a:ext cx="4969975" cy="35565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ezen-033\Desktop\ppt\마이페이지세미나\삭제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459" y="1557329"/>
            <a:ext cx="5379218" cy="44794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9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ppt\마이페이지세미나\삭제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32" y="1930927"/>
            <a:ext cx="6726238" cy="3914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954867" y="2819400"/>
            <a:ext cx="346286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026400" y="2345267"/>
            <a:ext cx="331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SemiDelete.java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번호를 넘김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26400" y="2345267"/>
            <a:ext cx="3310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SemiDelete.java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번호를 넘김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Dao</a:t>
            </a:r>
            <a:r>
              <a:rPr lang="ko-KR" altLang="en-US" dirty="0" smtClean="0"/>
              <a:t>에서 삭제작업 진행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 결과 반환</a:t>
            </a:r>
            <a:endParaRPr lang="ko-KR" altLang="en-US" dirty="0"/>
          </a:p>
        </p:txBody>
      </p:sp>
      <p:pic>
        <p:nvPicPr>
          <p:cNvPr id="8194" name="Picture 2" descr="C:\Users\ezen-033\Desktop\ppt\마이페이지세미나\삭제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41" y="1655313"/>
            <a:ext cx="7414495" cy="19415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6241" y="1255782"/>
            <a:ext cx="193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SemiDelete.java</a:t>
            </a:r>
            <a:endParaRPr lang="ko-KR" altLang="en-US" dirty="0"/>
          </a:p>
        </p:txBody>
      </p:sp>
      <p:pic>
        <p:nvPicPr>
          <p:cNvPr id="8197" name="Picture 5" descr="C:\Users\ezen-033\Desktop\ppt\마이페이지세미나\삭제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70" y="3596869"/>
            <a:ext cx="6323205" cy="296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83642" y="3200673"/>
            <a:ext cx="193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SeminarDao.java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83267" y="3596869"/>
            <a:ext cx="821266" cy="255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4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218" name="Picture 2" descr="C:\Users\ezen-033\Desktop\ppt\마이페이지세미나\삭제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69" y="2326450"/>
            <a:ext cx="3315998" cy="10805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ezen-033\Desktop\ppt\마이페이지세미나\삭제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29" y="2297585"/>
            <a:ext cx="6726238" cy="3914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069" y="1752600"/>
            <a:ext cx="242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 결과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56629" y="1681665"/>
            <a:ext cx="214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결과에 따른 작업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5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50455965"/>
              </p:ext>
            </p:extLst>
          </p:nvPr>
        </p:nvGraphicFramePr>
        <p:xfrm>
          <a:off x="8809515" y="3206119"/>
          <a:ext cx="2952330" cy="16267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</a:t>
                      </a:r>
                      <a:r>
                        <a:rPr lang="ko-KR" altLang="en-US" sz="1300" b="0" u="none" strike="noStrike" cap="none" dirty="0" err="1" smtClean="0"/>
                        <a:t>밋업의</a:t>
                      </a:r>
                      <a:r>
                        <a:rPr lang="ko-KR" altLang="en-US" sz="1300" b="0" u="none" strike="noStrike" cap="none" dirty="0" smtClean="0"/>
                        <a:t>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88489"/>
              </p:ext>
            </p:extLst>
          </p:nvPr>
        </p:nvGraphicFramePr>
        <p:xfrm>
          <a:off x="9028758" y="197270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59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38074686"/>
              </p:ext>
            </p:extLst>
          </p:nvPr>
        </p:nvGraphicFramePr>
        <p:xfrm>
          <a:off x="8894182" y="298816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밋</a:t>
            </a:r>
            <a:r>
              <a:rPr lang="ko-KR" altLang="en-US" sz="1200" dirty="0" err="1"/>
              <a:t>업</a:t>
            </a:r>
            <a:r>
              <a:rPr lang="ko-KR" altLang="en-US" sz="1200" dirty="0" err="1" smtClean="0"/>
              <a:t>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65262"/>
              </p:ext>
            </p:extLst>
          </p:nvPr>
        </p:nvGraphicFramePr>
        <p:xfrm>
          <a:off x="9088025" y="19723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935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07468868"/>
              </p:ext>
            </p:extLst>
          </p:nvPr>
        </p:nvGraphicFramePr>
        <p:xfrm>
          <a:off x="8809514" y="2687466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통해서 상세정보를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77573" y="370467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3"/>
            <a:ext cx="1196789" cy="54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59206"/>
              </p:ext>
            </p:extLst>
          </p:nvPr>
        </p:nvGraphicFramePr>
        <p:xfrm>
          <a:off x="9020291" y="173196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한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45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2"/>
            <a:ext cx="1196789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확</a:t>
            </a:r>
            <a:r>
              <a:rPr lang="ko-KR" altLang="en-US" sz="1100" dirty="0"/>
              <a:t>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10483584"/>
              </p:ext>
            </p:extLst>
          </p:nvPr>
        </p:nvGraphicFramePr>
        <p:xfrm>
          <a:off x="8758715" y="3219148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64724"/>
              </p:ext>
            </p:extLst>
          </p:nvPr>
        </p:nvGraphicFramePr>
        <p:xfrm>
          <a:off x="8961025" y="197343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727944" y="1802979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상세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02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56697914"/>
              </p:ext>
            </p:extLst>
          </p:nvPr>
        </p:nvGraphicFramePr>
        <p:xfrm>
          <a:off x="8868782" y="306508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문의대상   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91120" y="3777982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47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63283"/>
              </p:ext>
            </p:extLst>
          </p:nvPr>
        </p:nvGraphicFramePr>
        <p:xfrm>
          <a:off x="8969492" y="2069693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7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:\Users\ezen-033\Desktop\회원가입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853819"/>
            <a:ext cx="6311900" cy="600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31100" y="1854200"/>
            <a:ext cx="408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프로필이미지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관심카테고리를 받을 수 있도록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0590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5443" y="1374813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문의한 사람</a:t>
            </a:r>
            <a:r>
              <a:rPr lang="en-US" altLang="ko-KR" sz="1200" dirty="0" smtClean="0">
                <a:solidFill>
                  <a:schemeClr val="tx1"/>
                </a:solidFill>
              </a:rPr>
              <a:t>ID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답변하</a:t>
            </a:r>
            <a:r>
              <a:rPr lang="ko-KR" altLang="en-US" sz="1100" dirty="0"/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68490196"/>
              </p:ext>
            </p:extLst>
          </p:nvPr>
        </p:nvGraphicFramePr>
        <p:xfrm>
          <a:off x="8885716" y="3073425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답변 내용을 입력한 후 업데이트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27944" y="193414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700867" y="4224867"/>
            <a:ext cx="3763671" cy="837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54362"/>
              </p:ext>
            </p:extLst>
          </p:nvPr>
        </p:nvGraphicFramePr>
        <p:xfrm>
          <a:off x="9079558" y="1991960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89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573692979"/>
              </p:ext>
            </p:extLst>
          </p:nvPr>
        </p:nvGraphicFramePr>
        <p:xfrm>
          <a:off x="8767182" y="306592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호출된 </a:t>
                      </a:r>
                      <a:r>
                        <a:rPr lang="ko-KR" altLang="en-US" sz="1300" b="0" u="none" strike="noStrike" cap="none" dirty="0" err="1" smtClean="0"/>
                        <a:t>모달창에서</a:t>
                      </a:r>
                      <a:r>
                        <a:rPr lang="ko-KR" altLang="en-US" sz="1300" b="0" u="none" strike="noStrike" cap="none" dirty="0" smtClean="0"/>
                        <a:t>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44003"/>
              </p:ext>
            </p:extLst>
          </p:nvPr>
        </p:nvGraphicFramePr>
        <p:xfrm>
          <a:off x="8961025" y="162768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69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3570920"/>
              </p:ext>
            </p:extLst>
          </p:nvPr>
        </p:nvGraphicFramePr>
        <p:xfrm>
          <a:off x="8919582" y="3201506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내용을 입력한 후 등록하기 버튼으로 후기내용을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등</a:t>
            </a:r>
            <a:r>
              <a:rPr lang="ko-KR" altLang="en-US" sz="1100" dirty="0"/>
              <a:t>록</a:t>
            </a:r>
            <a:r>
              <a:rPr lang="ko-KR" altLang="en-US" sz="1100" dirty="0" smtClean="0"/>
              <a:t>하기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2802467" y="2279271"/>
            <a:ext cx="3937000" cy="1996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89829" y="49950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599"/>
              </p:ext>
            </p:extLst>
          </p:nvPr>
        </p:nvGraphicFramePr>
        <p:xfrm>
          <a:off x="9062625" y="220658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작성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14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34537148"/>
              </p:ext>
            </p:extLst>
          </p:nvPr>
        </p:nvGraphicFramePr>
        <p:xfrm>
          <a:off x="8826450" y="2476065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35623" y="1224578"/>
            <a:ext cx="3560781" cy="553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65930" y="1889773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2301" y="2026050"/>
            <a:ext cx="14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36714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0427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67141" y="5113465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27983" y="5113466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11096" y="2309322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81412"/>
              </p:ext>
            </p:extLst>
          </p:nvPr>
        </p:nvGraphicFramePr>
        <p:xfrm>
          <a:off x="9088025" y="1402546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메인화면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30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25577582"/>
              </p:ext>
            </p:extLst>
          </p:nvPr>
        </p:nvGraphicFramePr>
        <p:xfrm>
          <a:off x="8699449" y="3385561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27158" y="1336257"/>
            <a:ext cx="4354323" cy="500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478306" y="2082613"/>
            <a:ext cx="1541929" cy="886378"/>
            <a:chOff x="5585012" y="2095495"/>
            <a:chExt cx="1541929" cy="886378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863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27159" y="3155575"/>
            <a:ext cx="4354322" cy="3182988"/>
            <a:chOff x="1541928" y="3065929"/>
            <a:chExt cx="5495366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5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장소   날짜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신청자 수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80881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65751"/>
              </p:ext>
            </p:extLst>
          </p:nvPr>
        </p:nvGraphicFramePr>
        <p:xfrm>
          <a:off x="8935624" y="211420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388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166156965"/>
              </p:ext>
            </p:extLst>
          </p:nvPr>
        </p:nvGraphicFramePr>
        <p:xfrm>
          <a:off x="8741782" y="3505079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81148" y="1368867"/>
            <a:ext cx="4289611" cy="5077620"/>
            <a:chOff x="1680881" y="1807274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1" y="1807274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38891" y="5414682"/>
              <a:ext cx="73062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수</a:t>
              </a:r>
              <a:r>
                <a:rPr lang="ko-KR" altLang="en-US" sz="1100" dirty="0"/>
                <a:t>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86518" y="5432312"/>
              <a:ext cx="758530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80096"/>
              </p:ext>
            </p:extLst>
          </p:nvPr>
        </p:nvGraphicFramePr>
        <p:xfrm>
          <a:off x="8630824" y="231995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조회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4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4069439"/>
              </p:ext>
            </p:extLst>
          </p:nvPr>
        </p:nvGraphicFramePr>
        <p:xfrm>
          <a:off x="8817981" y="335219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515045" y="1246094"/>
            <a:ext cx="4259870" cy="5280212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19452" y="5414682"/>
              <a:ext cx="113413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799311"/>
              </p:ext>
            </p:extLst>
          </p:nvPr>
        </p:nvGraphicFramePr>
        <p:xfrm>
          <a:off x="8723957" y="1985449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조회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8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8066323"/>
              </p:ext>
            </p:extLst>
          </p:nvPr>
        </p:nvGraphicFramePr>
        <p:xfrm>
          <a:off x="8775649" y="346713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 확인을 위한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01904" y="1228149"/>
            <a:ext cx="5316076" cy="530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0387" y="119229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408220" y="1632845"/>
            <a:ext cx="1967913" cy="366081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408220" y="1998928"/>
            <a:ext cx="1967913" cy="511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676400" y="2671471"/>
            <a:ext cx="5441579" cy="3863789"/>
            <a:chOff x="1402975" y="3065929"/>
            <a:chExt cx="5634319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4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장소        날짜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        신청자 수    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2975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31752"/>
              </p:ext>
            </p:extLst>
          </p:nvPr>
        </p:nvGraphicFramePr>
        <p:xfrm>
          <a:off x="8723957" y="212590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9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8994252"/>
              </p:ext>
            </p:extLst>
          </p:nvPr>
        </p:nvGraphicFramePr>
        <p:xfrm>
          <a:off x="8868781" y="347382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참여를 취소할 수도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723480" y="1613734"/>
            <a:ext cx="3915854" cy="4663445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09871" y="5414682"/>
              <a:ext cx="896658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29499"/>
              </p:ext>
            </p:extLst>
          </p:nvPr>
        </p:nvGraphicFramePr>
        <p:xfrm>
          <a:off x="8774757" y="19945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38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81866119"/>
              </p:ext>
            </p:extLst>
          </p:nvPr>
        </p:nvGraphicFramePr>
        <p:xfrm>
          <a:off x="8741781" y="3197678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81691" y="1165405"/>
            <a:ext cx="4986005" cy="561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5903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27331" y="1784624"/>
            <a:ext cx="1541929" cy="1314450"/>
            <a:chOff x="5272238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73539" y="3197678"/>
            <a:ext cx="5002309" cy="3579640"/>
            <a:chOff x="1649503" y="3164533"/>
            <a:chExt cx="5504335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 날짜                문의 대상   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6502" y="3810000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6023" y="1809736"/>
            <a:ext cx="1196791" cy="920026"/>
            <a:chOff x="6814164" y="1850069"/>
            <a:chExt cx="1196791" cy="920026"/>
          </a:xfrm>
        </p:grpSpPr>
        <p:grpSp>
          <p:nvGrpSpPr>
            <p:cNvPr id="18" name="그룹 17"/>
            <p:cNvGrpSpPr/>
            <p:nvPr/>
          </p:nvGrpSpPr>
          <p:grpSpPr>
            <a:xfrm>
              <a:off x="6814166" y="1850069"/>
              <a:ext cx="1196789" cy="367553"/>
              <a:chOff x="5585012" y="2095495"/>
              <a:chExt cx="1541929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문의 한 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814164" y="2225463"/>
              <a:ext cx="1196789" cy="544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34509"/>
              </p:ext>
            </p:extLst>
          </p:nvPr>
        </p:nvGraphicFramePr>
        <p:xfrm>
          <a:off x="8690090" y="1635260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8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폼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1100" y="1854200"/>
            <a:ext cx="408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프로필이미지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관심카테고리를 받을 수 있도록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필수사항 </a:t>
            </a:r>
            <a:r>
              <a:rPr lang="en-US" altLang="ko-KR" dirty="0" smtClean="0"/>
              <a:t>*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94" y="1313645"/>
            <a:ext cx="5525470" cy="52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015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1660308"/>
              </p:ext>
            </p:extLst>
          </p:nvPr>
        </p:nvGraphicFramePr>
        <p:xfrm>
          <a:off x="8902648" y="3220935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74260" y="1210450"/>
            <a:ext cx="4493234" cy="5414467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28782" y="5414682"/>
              <a:ext cx="765799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확</a:t>
              </a:r>
              <a:r>
                <a:rPr lang="ko-KR" altLang="en-US" sz="1100" dirty="0"/>
                <a:t>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28800" y="1850069"/>
              <a:ext cx="286871" cy="2936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060"/>
              </p:ext>
            </p:extLst>
          </p:nvPr>
        </p:nvGraphicFramePr>
        <p:xfrm>
          <a:off x="8766290" y="173981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36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670571644"/>
              </p:ext>
            </p:extLst>
          </p:nvPr>
        </p:nvGraphicFramePr>
        <p:xfrm>
          <a:off x="8894182" y="3280785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확인 가능한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81120" y="1183335"/>
            <a:ext cx="4965866" cy="5567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7696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85598" y="1692068"/>
            <a:ext cx="1541929" cy="1314450"/>
            <a:chOff x="5119833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38493" y="2953892"/>
            <a:ext cx="5208492" cy="3796532"/>
            <a:chOff x="1380567" y="3032313"/>
            <a:chExt cx="5773271" cy="323400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날짜                 문의대상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80567" y="303231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850888" y="1715586"/>
            <a:ext cx="1406472" cy="853898"/>
            <a:chOff x="6661759" y="1850069"/>
            <a:chExt cx="1406472" cy="853898"/>
          </a:xfrm>
        </p:grpSpPr>
        <p:grpSp>
          <p:nvGrpSpPr>
            <p:cNvPr id="18" name="그룹 17"/>
            <p:cNvGrpSpPr/>
            <p:nvPr/>
          </p:nvGrpSpPr>
          <p:grpSpPr>
            <a:xfrm>
              <a:off x="6661762" y="1850069"/>
              <a:ext cx="1406469" cy="367553"/>
              <a:chOff x="5585012" y="2095495"/>
              <a:chExt cx="1812078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812078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smtClean="0">
                    <a:solidFill>
                      <a:schemeClr val="tx1"/>
                    </a:solidFill>
                  </a:rPr>
                  <a:t>문의 받은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7126937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661759" y="2225462"/>
              <a:ext cx="1406472" cy="47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90717"/>
              </p:ext>
            </p:extLst>
          </p:nvPr>
        </p:nvGraphicFramePr>
        <p:xfrm>
          <a:off x="8757824" y="2086278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6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0634314"/>
              </p:ext>
            </p:extLst>
          </p:nvPr>
        </p:nvGraphicFramePr>
        <p:xfrm>
          <a:off x="8834915" y="3311317"/>
          <a:ext cx="2952330" cy="1691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보여주는 페이지이다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문의를 받은 경우 답변하기 버튼이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버튼을 클릭하여 이동한 페이지에서 답변내용 입력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03763" y="1225797"/>
            <a:ext cx="4209915" cy="5186790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60606" y="5414682"/>
              <a:ext cx="139696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답변하</a:t>
              </a:r>
              <a:r>
                <a:rPr lang="ko-KR" altLang="en-US" sz="1100" dirty="0"/>
                <a:t>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27944" y="193414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2085"/>
              </p:ext>
            </p:extLst>
          </p:nvPr>
        </p:nvGraphicFramePr>
        <p:xfrm>
          <a:off x="8774757" y="201997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74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78728434"/>
              </p:ext>
            </p:extLst>
          </p:nvPr>
        </p:nvGraphicFramePr>
        <p:xfrm>
          <a:off x="8860315" y="348000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이동한 페이지에서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277035" y="1201265"/>
            <a:ext cx="4312023" cy="5369864"/>
            <a:chOff x="1775011" y="1201265"/>
            <a:chExt cx="4814048" cy="5369864"/>
          </a:xfrm>
        </p:grpSpPr>
        <p:sp>
          <p:nvSpPr>
            <p:cNvPr id="4" name="직사각형 3"/>
            <p:cNvSpPr/>
            <p:nvPr/>
          </p:nvSpPr>
          <p:spPr>
            <a:xfrm>
              <a:off x="1891553" y="1201265"/>
              <a:ext cx="4697506" cy="53698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39352" y="1362630"/>
              <a:ext cx="238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이용후기 관리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580965" y="1801874"/>
              <a:ext cx="1541929" cy="880788"/>
              <a:chOff x="5585012" y="2095495"/>
              <a:chExt cx="1541929" cy="880788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585012" y="2095495"/>
                <a:ext cx="1541929" cy="367553"/>
                <a:chOff x="5585012" y="2095495"/>
                <a:chExt cx="1541929" cy="36755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5585012" y="2095495"/>
                  <a:ext cx="1541929" cy="3675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세미나존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이등변 삼각형 11"/>
                <p:cNvSpPr/>
                <p:nvPr/>
              </p:nvSpPr>
              <p:spPr>
                <a:xfrm flipV="1">
                  <a:off x="6822140" y="2227711"/>
                  <a:ext cx="215154" cy="174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585012" y="2463049"/>
                <a:ext cx="1541929" cy="51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세미나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밋업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775011" y="2779052"/>
              <a:ext cx="4814047" cy="3792077"/>
              <a:chOff x="1402975" y="3065929"/>
              <a:chExt cx="5634319" cy="3101789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541929" y="3065929"/>
                <a:ext cx="5495365" cy="31017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41928" y="3074894"/>
                <a:ext cx="5495365" cy="4303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세미나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밋업명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장소     날짜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시간    후기등록여부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402975" y="3572453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8</a:t>
                </a:r>
                <a:endParaRPr lang="ko-KR" altLang="en-US" dirty="0"/>
              </a:p>
            </p:txBody>
          </p:sp>
        </p:grp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18964"/>
              </p:ext>
            </p:extLst>
          </p:nvPr>
        </p:nvGraphicFramePr>
        <p:xfrm>
          <a:off x="8808624" y="215725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08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79542022"/>
              </p:ext>
            </p:extLst>
          </p:nvPr>
        </p:nvGraphicFramePr>
        <p:xfrm>
          <a:off x="8792581" y="3709128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등록하기 버튼을 눌러서 이동한 페이지에서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내용만 입력하여 등록할 수 있다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후기가 등록된 경우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등록하기 버튼</a:t>
                      </a:r>
                      <a:r>
                        <a:rPr lang="ko-KR" altLang="en-US" sz="1300" b="0" u="none" strike="noStrike" cap="none" baseline="0" dirty="0" smtClean="0"/>
                        <a:t> 위치에 </a:t>
                      </a:r>
                      <a:r>
                        <a:rPr lang="en-US" altLang="ko-KR" sz="1300" b="0" u="none" strike="noStrike" cap="none" baseline="0" dirty="0" smtClean="0"/>
                        <a:t>‘</a:t>
                      </a:r>
                      <a:r>
                        <a:rPr lang="ko-KR" altLang="en-US" sz="1300" b="0" u="none" strike="noStrike" cap="none" baseline="0" dirty="0" smtClean="0"/>
                        <a:t>이미 후기를 등록하였습니다</a:t>
                      </a:r>
                      <a:r>
                        <a:rPr lang="en-US" altLang="ko-KR" sz="1300" b="0" u="none" strike="noStrike" cap="none" baseline="0" dirty="0" smtClean="0"/>
                        <a:t>.’ </a:t>
                      </a:r>
                      <a:r>
                        <a:rPr lang="ko-KR" altLang="en-US" sz="1300" b="0" u="none" strike="noStrike" cap="none" baseline="0" dirty="0" smtClean="0"/>
                        <a:t>문구가 표시된다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400105" y="1376969"/>
            <a:ext cx="4368063" cy="4790747"/>
            <a:chOff x="1680882" y="1818037"/>
            <a:chExt cx="5356412" cy="4037711"/>
          </a:xfrm>
        </p:grpSpPr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0518" y="217481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후기 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30899" y="5414682"/>
              <a:ext cx="119593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등</a:t>
              </a:r>
              <a:r>
                <a:rPr lang="ko-KR" altLang="en-US" sz="1100" dirty="0"/>
                <a:t>록</a:t>
              </a:r>
              <a:r>
                <a:rPr lang="ko-KR" altLang="en-US" sz="1100" dirty="0" smtClean="0"/>
                <a:t>하기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66364" y="24742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59094"/>
              </p:ext>
            </p:extLst>
          </p:nvPr>
        </p:nvGraphicFramePr>
        <p:xfrm>
          <a:off x="8749357" y="1976893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7667652"/>
              </p:ext>
            </p:extLst>
          </p:nvPr>
        </p:nvGraphicFramePr>
        <p:xfrm>
          <a:off x="8572093" y="3746330"/>
          <a:ext cx="3532000" cy="16521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관리자 목록을 테이블 형식으로 표시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TR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클릭시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상세 정보 호출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등록버튼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클릭시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관리자 등록 창 호출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85693"/>
              </p:ext>
            </p:extLst>
          </p:nvPr>
        </p:nvGraphicFramePr>
        <p:xfrm>
          <a:off x="1861127" y="2691866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91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09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20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사원번호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비밀번호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유서희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ezoneysh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권기범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ezonekkb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이형준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ezonelhj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김현태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ezonekht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관리자 계정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687129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86132" y="303750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86132" y="336973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86132" y="374633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86132" y="407856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8024" y="5475901"/>
            <a:ext cx="1540936" cy="38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45415"/>
              </p:ext>
            </p:extLst>
          </p:nvPr>
        </p:nvGraphicFramePr>
        <p:xfrm>
          <a:off x="8850957" y="2475531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3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04445162"/>
              </p:ext>
            </p:extLst>
          </p:nvPr>
        </p:nvGraphicFramePr>
        <p:xfrm>
          <a:off x="8492753" y="3131446"/>
          <a:ext cx="3532000" cy="132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이름 등록하여 관리자 계정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329824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21" y="2018871"/>
            <a:ext cx="6025299" cy="389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320375" y="5061036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87006" y="5061036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56390"/>
              </p:ext>
            </p:extLst>
          </p:nvPr>
        </p:nvGraphicFramePr>
        <p:xfrm>
          <a:off x="8740891" y="22586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918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00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등록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996727398"/>
              </p:ext>
            </p:extLst>
          </p:nvPr>
        </p:nvGraphicFramePr>
        <p:xfrm>
          <a:off x="8509686" y="3474390"/>
          <a:ext cx="3532000" cy="1332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된 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이름 표시 및 수정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</a:t>
                      </a:r>
                      <a:endParaRPr lang="en-US" altLang="ko-KR" sz="1500" b="0" i="0" u="none" strike="noStrike" cap="none" baseline="0" noProof="0" dirty="0" smtClean="0">
                        <a:latin typeface="+mn-lt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58906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43" y="2011383"/>
            <a:ext cx="6079706" cy="390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630741" y="2607735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27900"/>
              </p:ext>
            </p:extLst>
          </p:nvPr>
        </p:nvGraphicFramePr>
        <p:xfrm>
          <a:off x="8757824" y="260773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4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04252886"/>
              </p:ext>
            </p:extLst>
          </p:nvPr>
        </p:nvGraphicFramePr>
        <p:xfrm>
          <a:off x="8535086" y="2810582"/>
          <a:ext cx="3532000" cy="13213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세미나존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날짜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호스트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ID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조건 입력하여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조건 검색 결과 출력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32166"/>
              </p:ext>
            </p:extLst>
          </p:nvPr>
        </p:nvGraphicFramePr>
        <p:xfrm>
          <a:off x="1861127" y="3504698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5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12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34526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313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날짜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시간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호스트 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세미나 타이틀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 상태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</a:t>
                      </a:r>
                      <a:r>
                        <a:rPr lang="en-US" altLang="ko-KR" sz="800" baseline="0" dirty="0" smtClean="0"/>
                        <a:t> – 13:00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genius01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날씬한 몸매를 원하십니까</a:t>
                      </a:r>
                      <a:r>
                        <a:rPr lang="en-US" altLang="ko-KR" sz="800" dirty="0" smtClean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18:00 - 22:00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유튜브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100</a:t>
                      </a:r>
                      <a:r>
                        <a:rPr lang="ko-KR" altLang="en-US" sz="800" dirty="0" smtClean="0"/>
                        <a:t>만 구독자 채널 만드는 법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2020-04-15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ezenrmfoT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웹 개발에 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2020-04-27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14:00 - 16:00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whgrpTSp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오홍홍홍홍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10:00</a:t>
                      </a:r>
                      <a:r>
                        <a:rPr lang="en-US" altLang="ko-KR" sz="800" baseline="0" dirty="0" smtClean="0"/>
                        <a:t> – 12:00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romeo1111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우헬헬헬헬헬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20:00</a:t>
                      </a:r>
                      <a:r>
                        <a:rPr lang="en-US" altLang="ko-KR" sz="800" baseline="0" dirty="0" smtClean="0"/>
                        <a:t>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특이점에</a:t>
                      </a:r>
                      <a:r>
                        <a:rPr lang="ko-KR" altLang="en-US" sz="800" baseline="0" dirty="0" smtClean="0"/>
                        <a:t> 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세미나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16665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세미나존</a:t>
            </a:r>
            <a:r>
              <a:rPr lang="ko-KR" altLang="en-US" sz="1500" dirty="0" smtClean="0">
                <a:solidFill>
                  <a:schemeClr val="tx1"/>
                </a:solidFill>
              </a:rPr>
              <a:t> 예약 </a:t>
            </a:r>
            <a:r>
              <a:rPr lang="ko-KR" altLang="en-US" sz="1500" dirty="0">
                <a:solidFill>
                  <a:schemeClr val="tx1"/>
                </a:solidFill>
              </a:rPr>
              <a:t>및 결제 관리</a:t>
            </a: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277351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463796"/>
            <a:ext cx="6687129" cy="944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6533" y="2539999"/>
            <a:ext cx="6282267" cy="8128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50533" y="2599267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세미나존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50533" y="2855386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날짜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50533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호스트 </a:t>
            </a:r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29467" y="2599267"/>
            <a:ext cx="720989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세미나존</a:t>
            </a:r>
            <a:r>
              <a:rPr lang="en-US" altLang="ko-KR" sz="700" dirty="0" smtClean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9466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91008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29465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59040" y="3115743"/>
            <a:ext cx="429269" cy="177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684863" y="3462862"/>
            <a:ext cx="6687129" cy="2696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59120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결제 상태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38052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결제 대기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577859" y="3164275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3525097" y="2656420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02316"/>
              </p:ext>
            </p:extLst>
          </p:nvPr>
        </p:nvGraphicFramePr>
        <p:xfrm>
          <a:off x="8783224" y="194392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hj_admin_semi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및 </a:t>
            </a:r>
            <a:r>
              <a:rPr lang="ko-KR" altLang="en-US" sz="2500" b="1" smtClean="0">
                <a:solidFill>
                  <a:schemeClr val="bg1"/>
                </a:solidFill>
                <a:latin typeface="+mj-lt"/>
              </a:rPr>
              <a:t>결제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4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중복확인 팝업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1100" y="2163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입력 시 중복확인 처리를 </a:t>
            </a:r>
            <a:r>
              <a:rPr lang="ko-KR" altLang="en-US" smtClean="0"/>
              <a:t>위한 </a:t>
            </a:r>
            <a:r>
              <a:rPr lang="ko-KR" altLang="en-US" dirty="0" err="1" smtClean="0"/>
              <a:t>팝업창</a:t>
            </a:r>
            <a:endParaRPr lang="ko-KR" altLang="en-US" dirty="0"/>
          </a:p>
        </p:txBody>
      </p:sp>
      <p:pic>
        <p:nvPicPr>
          <p:cNvPr id="2050" name="Picture 2" descr="C:\Users\ezen-033\Desktop\회원가입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700213"/>
            <a:ext cx="6753510" cy="41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48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074" name="Picture 2" descr="C:\Users\ezen-033\Desktop\회원가입 완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66" y="2311400"/>
            <a:ext cx="6934734" cy="32741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31100" y="3052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회원등록이 정상 완료되면 이동하는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16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중복확인을 위한 기존의 </a:t>
            </a:r>
            <a:r>
              <a:rPr lang="ko-KR" altLang="en-US" dirty="0" err="1" smtClean="0"/>
              <a:t>팝업창을</a:t>
            </a:r>
            <a:r>
              <a:rPr lang="ko-KR" altLang="en-US" dirty="0" smtClean="0"/>
              <a:t> 없애고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이용한 아이디 중복체크</a:t>
            </a:r>
            <a:endParaRPr lang="ko-KR" altLang="en-US" dirty="0"/>
          </a:p>
        </p:txBody>
      </p:sp>
      <p:pic>
        <p:nvPicPr>
          <p:cNvPr id="1026" name="Picture 2" descr="C:\Users\ezen-033\Desktop\ppt\회원가입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1352380"/>
            <a:ext cx="4983372" cy="13921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zen-033\Desktop\ppt\회원가입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3003880"/>
            <a:ext cx="4983372" cy="13764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zen-033\Desktop\ppt\회원가입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4712939"/>
            <a:ext cx="4983372" cy="13134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4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3720</Words>
  <Application>Microsoft Office PowerPoint</Application>
  <PresentationFormat>와이드스크린</PresentationFormat>
  <Paragraphs>998</Paragraphs>
  <Slides>68</Slides>
  <Notes>59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4" baseType="lpstr">
      <vt:lpstr>굴림체</vt:lpstr>
      <vt:lpstr>Malgun Gothic</vt:lpstr>
      <vt:lpstr>Malgun Gothic</vt:lpstr>
      <vt:lpstr>Arial</vt:lpstr>
      <vt:lpstr>Wingdings</vt:lpstr>
      <vt:lpstr>Office 테마</vt:lpstr>
      <vt:lpstr>e – Zone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– Zone</dc:title>
  <dc:creator>507-07</dc:creator>
  <cp:lastModifiedBy>ezen-033</cp:lastModifiedBy>
  <cp:revision>155</cp:revision>
  <dcterms:created xsi:type="dcterms:W3CDTF">2020-04-02T06:13:26Z</dcterms:created>
  <dcterms:modified xsi:type="dcterms:W3CDTF">2020-04-20T07:06:03Z</dcterms:modified>
</cp:coreProperties>
</file>