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/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4349" y="224186"/>
            <a:ext cx="35060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71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2649" y="253719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7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/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344" y="230547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09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91" y="27311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5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601" y="273112"/>
            <a:ext cx="26532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89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8509686" y="1277341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1410" y="226705"/>
            <a:ext cx="4131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modal3</a:t>
            </a:r>
          </a:p>
        </p:txBody>
      </p:sp>
    </p:spTree>
    <p:extLst>
      <p:ext uri="{BB962C8B-B14F-4D97-AF65-F5344CB8AC3E}">
        <p14:creationId xmlns:p14="http://schemas.microsoft.com/office/powerpoint/2010/main" val="4143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571</Words>
  <Application>Microsoft Office PowerPoint</Application>
  <PresentationFormat>와이드스크린</PresentationFormat>
  <Paragraphs>213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205</cp:revision>
  <dcterms:created xsi:type="dcterms:W3CDTF">2020-01-16T07:12:04Z</dcterms:created>
  <dcterms:modified xsi:type="dcterms:W3CDTF">2020-04-02T09:15:10Z</dcterms:modified>
</cp:coreProperties>
</file>