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57" r:id="rId38"/>
    <p:sldId id="258" r:id="rId39"/>
    <p:sldId id="259" r:id="rId40"/>
    <p:sldId id="26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246875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919664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7104470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47730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3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054833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3648914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6068799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08394028"/>
              </p:ext>
            </p:extLst>
          </p:nvPr>
        </p:nvGraphicFramePr>
        <p:xfrm>
          <a:off x="8843382" y="836712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51996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81439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19836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8755486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99010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76524639"/>
              </p:ext>
            </p:extLst>
          </p:nvPr>
        </p:nvGraphicFramePr>
        <p:xfrm>
          <a:off x="8843382" y="836712"/>
          <a:ext cx="2952330" cy="30785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취소를 클릭하는 경우 </a:t>
                      </a:r>
                      <a:r>
                        <a:rPr lang="ko-KR" altLang="en-US" sz="1300" b="0" u="none" strike="noStrike" cap="none" dirty="0" err="1" smtClean="0"/>
                        <a:t>확인창이</a:t>
                      </a:r>
                      <a:r>
                        <a:rPr lang="ko-KR" altLang="en-US" sz="1300" b="0" u="none" strike="noStrike" cap="none" dirty="0" smtClean="0"/>
                        <a:t> 호출되며 확인 클릭 시 삭제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 클릭 시 수정할 수 있는 </a:t>
                      </a:r>
                      <a:r>
                        <a:rPr lang="ko-KR" altLang="en-US" sz="1300" b="0" u="none" strike="noStrike" cap="none" dirty="0" err="1" smtClean="0"/>
                        <a:t>팝업창이</a:t>
                      </a:r>
                      <a:r>
                        <a:rPr lang="ko-KR" altLang="en-US" sz="1300" b="0" u="none" strike="noStrike" cap="none" dirty="0" smtClean="0"/>
                        <a:t> 호출되며 내용을 수정한 후 업데이트할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734195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07117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521840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5576455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868754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95397811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7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045658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7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6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08265012"/>
              </p:ext>
            </p:extLst>
          </p:nvPr>
        </p:nvGraphicFramePr>
        <p:xfrm>
          <a:off x="8843382" y="836712"/>
          <a:ext cx="2952330" cy="5177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300" b="0" u="none" strike="noStrike" cap="none" baseline="0" dirty="0" err="1" smtClean="0"/>
                        <a:t>팝업창이</a:t>
                      </a:r>
                      <a:r>
                        <a:rPr lang="ko-KR" altLang="en-US" sz="1300" b="0" u="none" strike="noStrike" cap="none" baseline="0" dirty="0" smtClean="0"/>
                        <a:t> 생성되며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해당 </a:t>
                      </a:r>
                      <a:r>
                        <a:rPr lang="ko-KR" altLang="en-US" sz="1300" b="0" u="none" strike="noStrike" cap="none" baseline="0" dirty="0" err="1" smtClean="0"/>
                        <a:t>팝업창에서</a:t>
                      </a:r>
                      <a:r>
                        <a:rPr lang="ko-KR" altLang="en-US" sz="13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이미지를 </a:t>
                      </a:r>
                      <a:r>
                        <a:rPr lang="ko-KR" altLang="en-US" sz="1300" b="0" u="none" strike="noStrike" cap="none" dirty="0" err="1" smtClean="0"/>
                        <a:t>업로드하는</a:t>
                      </a:r>
                      <a:r>
                        <a:rPr lang="ko-KR" altLang="en-US" sz="1300" b="0" u="none" strike="noStrike" cap="none" dirty="0" smtClean="0"/>
                        <a:t> 경우 내가 </a:t>
                      </a:r>
                      <a:r>
                        <a:rPr lang="ko-KR" altLang="en-US" sz="1300" b="0" u="none" strike="noStrike" cap="none" dirty="0" err="1" smtClean="0"/>
                        <a:t>업로드한</a:t>
                      </a:r>
                      <a:r>
                        <a:rPr lang="ko-KR" altLang="en-US" sz="1300" b="0" u="none" strike="noStrike" cap="none" dirty="0" smtClean="0"/>
                        <a:t> 이미지를 </a:t>
                      </a:r>
                      <a:r>
                        <a:rPr lang="ko-KR" altLang="en-US" sz="1300" b="0" u="none" strike="noStrike" cap="none" dirty="0" err="1" smtClean="0"/>
                        <a:t>미리볼</a:t>
                      </a:r>
                      <a:r>
                        <a:rPr lang="ko-KR" altLang="en-US" sz="1300" b="0" u="none" strike="noStrike" cap="none" dirty="0" smtClean="0"/>
                        <a:t>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92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4098841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8509938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56540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4947682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548452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5421505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50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1471964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82622144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2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168732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743025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82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056372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75059752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89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583290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4119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05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835915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176645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89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160963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45208397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56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3672965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60283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4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0526563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0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16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 중복 확인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76424534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</a:t>
                      </a:r>
                      <a:r>
                        <a:rPr lang="ko-KR" altLang="en-US" sz="1300" b="0" u="none" strike="noStrike" cap="none" dirty="0" smtClean="0"/>
                        <a:t>아이디에 대한 중복을 </a:t>
                      </a:r>
                      <a:r>
                        <a:rPr lang="ko-KR" altLang="en-US" sz="1300" b="0" u="none" strike="noStrike" cap="none" dirty="0" smtClean="0"/>
                        <a:t>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1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161949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5051355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45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045936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0458746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05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83330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5007946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03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95655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7510413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26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728450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24500337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65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107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70955116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01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9784127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02147243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515730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5449014"/>
              </p:ext>
            </p:extLst>
          </p:nvPr>
        </p:nvGraphicFramePr>
        <p:xfrm>
          <a:off x="8509686" y="1289960"/>
          <a:ext cx="3532000" cy="41044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4814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6514418" y="550783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539075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39072576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344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292910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6298402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58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8522540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2151132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48871" y="1658471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76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53751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3210933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705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7" name="Google Shape;173;g7c553259d1_0_81"/>
          <p:cNvSpPr/>
          <p:nvPr/>
        </p:nvSpPr>
        <p:spPr>
          <a:xfrm>
            <a:off x="1324350" y="4649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2321218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6289604"/>
              </p:ext>
            </p:extLst>
          </p:nvPr>
        </p:nvGraphicFramePr>
        <p:xfrm>
          <a:off x="8843382" y="836712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8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9863231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64474566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1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4408076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1320742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453876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07914212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페이지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608848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등록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9420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9863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9863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9863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9863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368143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30765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3708592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10249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596991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596991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566989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584826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579366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578530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51842741"/>
              </p:ext>
            </p:extLst>
          </p:nvPr>
        </p:nvGraphicFramePr>
        <p:xfrm>
          <a:off x="8843382" y="836712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68080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2829</Words>
  <Application>Microsoft Office PowerPoint</Application>
  <PresentationFormat>사용자 지정</PresentationFormat>
  <Paragraphs>1135</Paragraphs>
  <Slides>40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170</cp:revision>
  <dcterms:created xsi:type="dcterms:W3CDTF">2020-01-16T07:12:04Z</dcterms:created>
  <dcterms:modified xsi:type="dcterms:W3CDTF">2020-04-01T07:20:16Z</dcterms:modified>
</cp:coreProperties>
</file>