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222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mntoms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 smtClean="0"/>
              <a:t>정보</a:t>
            </a:r>
            <a:r>
              <a:rPr lang="en-US" altLang="ko-KR" sz="4000" b="0" smtClean="0"/>
              <a:t>-</a:t>
            </a:r>
            <a:r>
              <a:rPr lang="ko-KR" altLang="en-US" sz="4000" b="0" smtClean="0"/>
              <a:t>모바일</a:t>
            </a:r>
            <a:endParaRPr lang="ko-KR" altLang="en-US" sz="4000" b="0" dirty="0"/>
          </a:p>
        </p:txBody>
      </p:sp>
      <p:sp>
        <p:nvSpPr>
          <p:cNvPr id="14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169;g7c553259d1_0_81"/>
          <p:cNvGraphicFramePr/>
          <p:nvPr>
            <p:extLst/>
          </p:nvPr>
        </p:nvGraphicFramePr>
        <p:xfrm>
          <a:off x="8099052" y="4239106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173;g7c553259d1_0_81"/>
          <p:cNvSpPr/>
          <p:nvPr/>
        </p:nvSpPr>
        <p:spPr>
          <a:xfrm>
            <a:off x="2150544" y="2121202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2" y="1678910"/>
            <a:ext cx="3041452" cy="4572000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8099052" y="3324810"/>
          <a:ext cx="26406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406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8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 </a:t>
            </a:r>
            <a:r>
              <a:rPr lang="en-US" altLang="ko-KR" sz="3200" b="0" smtClean="0"/>
              <a:t>-</a:t>
            </a:r>
            <a:r>
              <a:rPr lang="ko-KR" altLang="en-US" sz="3200" b="0" smtClean="0"/>
              <a:t>상세내용</a:t>
            </a:r>
            <a:endParaRPr lang="ko-KR" altLang="en-US" sz="32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0" smtClean="0"/>
              <a:t>[</a:t>
            </a:r>
            <a:r>
              <a:rPr lang="ko-KR" altLang="en-US" sz="3200" b="0" smtClean="0"/>
              <a:t>화면설계</a:t>
            </a:r>
            <a:r>
              <a:rPr lang="en-US" altLang="ko-KR" sz="3200" b="0" smtClean="0"/>
              <a:t>] </a:t>
            </a:r>
            <a:r>
              <a:rPr lang="ko-KR" altLang="en-US" sz="3200" b="0" smtClean="0"/>
              <a:t>사용자 </a:t>
            </a:r>
            <a:r>
              <a:rPr lang="en-US" altLang="ko-KR" sz="3200" b="0" smtClean="0"/>
              <a:t>- </a:t>
            </a:r>
            <a:r>
              <a:rPr lang="ko-KR" altLang="en-US" sz="3200" b="0" smtClean="0"/>
              <a:t>세미나존 </a:t>
            </a:r>
            <a:r>
              <a:rPr lang="ko-KR" altLang="en-US" sz="3200" b="0"/>
              <a:t>후기 </a:t>
            </a:r>
            <a:r>
              <a:rPr lang="ko-KR" altLang="en-US" sz="3200" b="0" smtClean="0"/>
              <a:t>목록 </a:t>
            </a:r>
            <a:r>
              <a:rPr lang="en-US" altLang="ko-KR" sz="3200" b="0" smtClean="0"/>
              <a:t>-</a:t>
            </a:r>
            <a:r>
              <a:rPr lang="ko-KR" altLang="en-US" sz="3200" b="0" smtClean="0"/>
              <a:t>모바일</a:t>
            </a:r>
            <a:endParaRPr lang="ko-KR" altLang="en-US" sz="3200" b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213590" y="4214392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1" y="1617000"/>
            <a:ext cx="3304579" cy="469582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3532671" y="1881020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13590" y="3126690"/>
          <a:ext cx="2230842" cy="838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800" b="0"/>
              <a:t>[</a:t>
            </a:r>
            <a:r>
              <a:rPr lang="ko-KR" altLang="en-US" sz="2800" b="0"/>
              <a:t>화면설계</a:t>
            </a:r>
            <a:r>
              <a:rPr lang="en-US" altLang="ko-KR" sz="2800" b="0" smtClean="0"/>
              <a:t>]</a:t>
            </a:r>
            <a:r>
              <a:rPr lang="ko-KR" altLang="en-US" sz="2800" b="0" smtClean="0"/>
              <a:t>사용자</a:t>
            </a:r>
            <a:r>
              <a:rPr lang="en-US" altLang="ko-KR" sz="2800" b="0" smtClean="0"/>
              <a:t>- </a:t>
            </a:r>
            <a:r>
              <a:rPr lang="ko-KR" altLang="en-US" sz="2800" b="0" smtClean="0"/>
              <a:t>세미나존 </a:t>
            </a:r>
            <a:r>
              <a:rPr lang="ko-KR" altLang="en-US" sz="2800" b="0"/>
              <a:t>후기 </a:t>
            </a:r>
            <a:r>
              <a:rPr lang="ko-KR" altLang="en-US" sz="2800" b="0" smtClean="0"/>
              <a:t>목록</a:t>
            </a:r>
            <a:r>
              <a:rPr lang="en-US" altLang="ko-KR" sz="2800" b="0" smtClean="0"/>
              <a:t>(</a:t>
            </a:r>
            <a:r>
              <a:rPr lang="ko-KR" altLang="en-US" sz="2800" b="0" smtClean="0"/>
              <a:t>상세내용</a:t>
            </a:r>
            <a:r>
              <a:rPr lang="en-US" altLang="ko-KR" sz="2800" b="0" smtClean="0"/>
              <a:t>)</a:t>
            </a:r>
            <a:r>
              <a:rPr lang="ko-KR" altLang="en-US" sz="2800" b="0" smtClean="0"/>
              <a:t> 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모바일</a:t>
            </a:r>
            <a:endParaRPr lang="ko-KR" altLang="en-US" sz="2800" b="0"/>
          </a:p>
        </p:txBody>
      </p:sp>
      <p:sp>
        <p:nvSpPr>
          <p:cNvPr id="12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/>
          </p:nvPr>
        </p:nvGraphicFramePr>
        <p:xfrm>
          <a:off x="8193244" y="4230868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016" y="1747840"/>
            <a:ext cx="2708672" cy="458152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193244" y="3326593"/>
          <a:ext cx="2503093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03093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캐러셀 </a:t>
            </a:r>
            <a:r>
              <a:rPr lang="ko-KR" altLang="en-US" sz="4000" b="0"/>
              <a:t>배너 관리</a:t>
            </a: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164212" y="3896124"/>
          <a:ext cx="2869750" cy="6591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0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dirty="0"/>
                        <a:t>1</a:t>
                      </a:r>
                      <a:endParaRPr sz="1200" dirty="0"/>
                    </a:p>
                  </a:txBody>
                  <a:tcPr marL="74303" marR="74303" marT="37152" marB="37152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200" b="0" i="0" u="none" strike="noStrike" cap="none" noProof="0" dirty="0">
                        <a:latin typeface="맑은 고딕"/>
                      </a:endParaRPr>
                    </a:p>
                  </a:txBody>
                  <a:tcPr marL="74303" marR="74303" marT="37152" marB="37152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Google Shape;168;g7c553259d1_0_81"/>
          <p:cNvSpPr/>
          <p:nvPr/>
        </p:nvSpPr>
        <p:spPr>
          <a:xfrm>
            <a:off x="1271338" y="1676409"/>
            <a:ext cx="6526163" cy="434679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219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66514" y="1819503"/>
            <a:ext cx="6528045" cy="317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캐러셀</a:t>
            </a:r>
            <a:r>
              <a:rPr lang="ko-KR" altLang="en-US" sz="1463" dirty="0">
                <a:solidFill>
                  <a:schemeClr val="tx1"/>
                </a:solidFill>
              </a:rPr>
              <a:t> 배너 관리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8004" y="216265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63" b="1" dirty="0" err="1">
                <a:solidFill>
                  <a:schemeClr val="tx1"/>
                </a:solidFill>
              </a:rPr>
              <a:t>등록날짜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순서</a:t>
            </a:r>
            <a:r>
              <a:rPr lang="en-US" altLang="ko-KR" sz="1463" b="1" dirty="0">
                <a:solidFill>
                  <a:schemeClr val="tx1"/>
                </a:solidFill>
              </a:rPr>
              <a:t>	</a:t>
            </a:r>
            <a:r>
              <a:rPr lang="ko-KR" altLang="en-US" sz="1463" b="1" dirty="0">
                <a:solidFill>
                  <a:schemeClr val="tx1"/>
                </a:solidFill>
              </a:rPr>
              <a:t>이미지</a:t>
            </a:r>
            <a:r>
              <a:rPr lang="en-US" altLang="ko-KR" sz="1463" b="1" dirty="0">
                <a:solidFill>
                  <a:schemeClr val="tx1"/>
                </a:solidFill>
              </a:rPr>
              <a:t>		</a:t>
            </a:r>
            <a:r>
              <a:rPr lang="ko-KR" altLang="en-US" sz="1463" b="1" dirty="0">
                <a:solidFill>
                  <a:schemeClr val="tx1"/>
                </a:solidFill>
              </a:rPr>
              <a:t>링크 주소</a:t>
            </a:r>
            <a:r>
              <a:rPr lang="en-US" altLang="ko-KR" sz="1463" b="1" dirty="0">
                <a:solidFill>
                  <a:schemeClr val="tx1"/>
                </a:solidFill>
              </a:rPr>
              <a:t>	    </a:t>
            </a:r>
            <a:r>
              <a:rPr lang="ko-KR" altLang="en-US" sz="1463" b="1" dirty="0">
                <a:solidFill>
                  <a:schemeClr val="tx1"/>
                </a:solidFill>
              </a:rPr>
              <a:t>삭제  이동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263632" y="2436017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67571" y="4792894"/>
            <a:ext cx="6526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4195" y="2714623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270386" y="299322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270386" y="328421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264196" y="245983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2020-02-01	1	banner1.jpg	www.naver.com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58004" y="273225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2	banner2.jpg	www.yahoo.co.kr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64196" y="3010857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2020-02-03	3	banner3.jpg	www.google.com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75239" y="3886291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6	banner7.jpg	www.coffebean.co.kr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264758" y="4152510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61817" y="3301370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2020-02-15	4	banner5.jpg	www.starbucks.co.kr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51336" y="3567589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76104" y="3594263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2020-02-17	5	banner6.jpg	</a:t>
            </a:r>
            <a:r>
              <a:rPr lang="en-US" altLang="ko-KR" sz="1300" dirty="0">
                <a:solidFill>
                  <a:schemeClr val="tx1"/>
                </a:solidFill>
                <a:hlinkClick r:id="rId2"/>
              </a:rPr>
              <a:t>www.tomntoms</a:t>
            </a:r>
            <a:r>
              <a:rPr lang="en-US" altLang="ko-KR" sz="1300" dirty="0">
                <a:solidFill>
                  <a:schemeClr val="tx1"/>
                </a:solidFill>
              </a:rPr>
              <a:t>.co.kr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265623" y="3860481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80870" y="4178969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2020-02-18	7	banner8.jpg	www.davinci.co.kr	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270389" y="4445188"/>
            <a:ext cx="652616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75243" y="4471646"/>
            <a:ext cx="6528045" cy="2498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2020-02-13	8	banner4.jpg	www.hollys.com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384017" y="25176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82112" y="258734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385836" y="265055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384018" y="279343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382114" y="286313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385837" y="292635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378388" y="308048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76484" y="3150188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380208" y="321340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382112" y="3367530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380208" y="34372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83931" y="3500447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80293" y="366583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78388" y="373554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382112" y="379875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97180" y="394725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395275" y="401696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398999" y="408017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408438" y="4234305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406533" y="430401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10257" y="4367222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8438" y="4549496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06533" y="4619201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410257" y="4682413"/>
            <a:ext cx="333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698240" y="2472136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709496" y="274792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703870" y="3029352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703870" y="3316400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720757" y="3603449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726385" y="389612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732014" y="4183174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37643" y="4492737"/>
            <a:ext cx="545956" cy="22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412947" y="4988069"/>
            <a:ext cx="908244" cy="77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등록하기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399287" y="4982090"/>
            <a:ext cx="1126388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이미지를 등록하세요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00758" y="4982440"/>
            <a:ext cx="2108739" cy="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>
                <a:solidFill>
                  <a:schemeClr val="tx1"/>
                </a:solidFill>
              </a:rPr>
              <a:t>링크 주소 입력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00725" y="5207593"/>
            <a:ext cx="927895" cy="35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63" dirty="0" err="1">
                <a:solidFill>
                  <a:schemeClr val="tx1"/>
                </a:solidFill>
              </a:rPr>
              <a:t>등록버튼</a:t>
            </a:r>
            <a:endParaRPr lang="ko-KR" altLang="en-US" sz="1463" dirty="0">
              <a:solidFill>
                <a:schemeClr val="tx1"/>
              </a:solidFill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7164313" y="2321001"/>
            <a:ext cx="245944" cy="263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sz="1463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463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8164212" y="3019210"/>
          <a:ext cx="2230842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관리자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회원정보관리</a:t>
            </a:r>
            <a:endParaRPr lang="ko-KR" altLang="en-US" sz="4000" b="0"/>
          </a:p>
        </p:txBody>
      </p:sp>
      <p:sp>
        <p:nvSpPr>
          <p:cNvPr id="70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169;g7c553259d1_0_81"/>
          <p:cNvGraphicFramePr/>
          <p:nvPr>
            <p:extLst/>
          </p:nvPr>
        </p:nvGraphicFramePr>
        <p:xfrm>
          <a:off x="8213590" y="3497703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2" name="그림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40" y="2165584"/>
            <a:ext cx="5069086" cy="3105150"/>
          </a:xfrm>
          <a:prstGeom prst="rect">
            <a:avLst/>
          </a:prstGeom>
        </p:spPr>
      </p:pic>
      <p:sp>
        <p:nvSpPr>
          <p:cNvPr id="73" name="Google Shape;173;g7c553259d1_0_81"/>
          <p:cNvSpPr/>
          <p:nvPr/>
        </p:nvSpPr>
        <p:spPr>
          <a:xfrm>
            <a:off x="2890120" y="225474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/>
          </p:nvPr>
        </p:nvGraphicFramePr>
        <p:xfrm>
          <a:off x="8213590" y="249001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4000" b="0"/>
              <a:t>[</a:t>
            </a:r>
            <a:r>
              <a:rPr lang="ko-KR" altLang="en-US" sz="4000" b="0"/>
              <a:t>화면설계</a:t>
            </a:r>
            <a:r>
              <a:rPr lang="en-US" altLang="ko-KR" sz="4000" b="0"/>
              <a:t>] </a:t>
            </a:r>
            <a:r>
              <a:rPr lang="ko-KR" altLang="en-US" sz="4000" b="0" smtClean="0"/>
              <a:t>관리자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세미나존 </a:t>
            </a:r>
            <a:r>
              <a:rPr lang="ko-KR" altLang="en-US" sz="4000" b="0"/>
              <a:t>관리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73596" y="4110060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7" y="2400323"/>
            <a:ext cx="5076825" cy="341947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73596" y="3140805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8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0"/>
              <a:t>[</a:t>
            </a:r>
            <a:r>
              <a:rPr lang="ko-KR" altLang="en-US" sz="3600" b="0"/>
              <a:t>화면설계</a:t>
            </a:r>
            <a:r>
              <a:rPr lang="en-US" altLang="ko-KR" sz="3600" b="0"/>
              <a:t>] </a:t>
            </a:r>
            <a:r>
              <a:rPr lang="ko-KR" altLang="en-US" sz="3600" b="0" smtClean="0"/>
              <a:t>관리자 </a:t>
            </a:r>
            <a:r>
              <a:rPr lang="en-US" altLang="ko-KR" sz="3600" b="0" smtClean="0"/>
              <a:t>-</a:t>
            </a:r>
            <a:r>
              <a:rPr lang="ko-KR" altLang="en-US" sz="3600" b="0" smtClean="0"/>
              <a:t>세미나존 </a:t>
            </a:r>
            <a:r>
              <a:rPr lang="ko-KR" altLang="en-US" sz="3600" b="0"/>
              <a:t>등록 및 수정</a:t>
            </a:r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71304" y="2723522"/>
          <a:ext cx="286975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1386306"/>
            <a:ext cx="5503100" cy="4887837"/>
          </a:xfrm>
          <a:prstGeom prst="rect">
            <a:avLst/>
          </a:prstGeom>
        </p:spPr>
      </p:pic>
      <p:sp>
        <p:nvSpPr>
          <p:cNvPr id="14" name="Google Shape;173;g7c553259d1_0_81"/>
          <p:cNvSpPr/>
          <p:nvPr/>
        </p:nvSpPr>
        <p:spPr>
          <a:xfrm>
            <a:off x="2451740" y="1642123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8271304" y="1654293"/>
          <a:ext cx="2230842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0842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3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400" b="0" smtClean="0"/>
              <a:t>[</a:t>
            </a:r>
            <a:r>
              <a:rPr lang="ko-KR" altLang="en-US" sz="4400" b="0" smtClean="0"/>
              <a:t>화면설계</a:t>
            </a:r>
            <a:r>
              <a:rPr lang="en-US" altLang="ko-KR" sz="4400" b="0" smtClean="0"/>
              <a:t>] </a:t>
            </a:r>
            <a:r>
              <a:rPr lang="ko-KR" altLang="en-US" sz="4400" b="0" smtClean="0"/>
              <a:t>사용자 </a:t>
            </a:r>
            <a:r>
              <a:rPr lang="en-US" altLang="ko-KR" sz="4400" b="0" smtClean="0"/>
              <a:t>- </a:t>
            </a:r>
            <a:r>
              <a:rPr lang="ko-KR" altLang="en-US" sz="4400" b="0" smtClean="0"/>
              <a:t>메인페이지</a:t>
            </a:r>
            <a:r>
              <a:rPr lang="ko-KR" altLang="en-US" sz="2800" b="0" smtClean="0"/>
              <a:t> </a:t>
            </a:r>
            <a:r>
              <a:rPr lang="en-US" altLang="ko-KR" sz="2800" b="0"/>
              <a:t>- HEADER</a:t>
            </a:r>
            <a:endParaRPr lang="ko-KR" altLang="en-US" sz="28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0" smtClean="0"/>
              <a:t>[</a:t>
            </a:r>
            <a:r>
              <a:rPr lang="ko-KR" altLang="en-US" sz="4000" b="0" smtClean="0"/>
              <a:t>화면구현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메인페이지</a:t>
            </a:r>
            <a:r>
              <a:rPr lang="ko-KR" altLang="en-US" sz="2400" b="0" smtClean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" y="3815353"/>
            <a:ext cx="7324725" cy="28453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41464"/>
              </p:ext>
            </p:extLst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400" b="0" smtClean="0"/>
              <a:t>[</a:t>
            </a:r>
            <a:r>
              <a:rPr lang="ko-KR" altLang="en-US" sz="4400" b="0" smtClean="0"/>
              <a:t>화면설계</a:t>
            </a:r>
            <a:r>
              <a:rPr lang="en-US" altLang="ko-KR" sz="4400" b="0" smtClean="0"/>
              <a:t>] </a:t>
            </a:r>
            <a:r>
              <a:rPr lang="ko-KR" altLang="en-US" sz="4400" b="0" smtClean="0"/>
              <a:t>사용자 </a:t>
            </a:r>
            <a:r>
              <a:rPr lang="en-US" altLang="ko-KR" sz="4400" b="0" smtClean="0"/>
              <a:t>- </a:t>
            </a:r>
            <a:r>
              <a:rPr lang="ko-KR" altLang="en-US" sz="4400" b="0" smtClean="0"/>
              <a:t>메인페이지</a:t>
            </a:r>
            <a:r>
              <a:rPr lang="ko-KR" altLang="en-US" sz="2800" b="0" smtClean="0"/>
              <a:t> </a:t>
            </a:r>
            <a:r>
              <a:rPr lang="en-US" altLang="ko-KR" sz="2800" b="0"/>
              <a:t>-  </a:t>
            </a:r>
            <a:r>
              <a:rPr lang="ko-KR" altLang="en-US" sz="2800" b="0"/>
              <a:t>컨텐츠</a:t>
            </a:r>
            <a:endParaRPr lang="ko-KR" altLang="en-US" sz="28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400" b="0" smtClean="0"/>
              <a:t>[</a:t>
            </a:r>
            <a:r>
              <a:rPr lang="ko-KR" altLang="en-US" sz="4400" b="0" smtClean="0"/>
              <a:t>화면설계</a:t>
            </a:r>
            <a:r>
              <a:rPr lang="en-US" altLang="ko-KR" sz="4400" b="0" smtClean="0"/>
              <a:t>] </a:t>
            </a:r>
            <a:r>
              <a:rPr lang="ko-KR" altLang="en-US" sz="4400" b="0" smtClean="0"/>
              <a:t>사용자 </a:t>
            </a:r>
            <a:r>
              <a:rPr lang="en-US" altLang="ko-KR" sz="4400" b="0" smtClean="0"/>
              <a:t>- </a:t>
            </a:r>
            <a:r>
              <a:rPr lang="ko-KR" altLang="en-US" sz="4400" b="0" smtClean="0"/>
              <a:t>메인페이지</a:t>
            </a:r>
            <a:r>
              <a:rPr lang="ko-KR" altLang="en-US" sz="2800" b="0" smtClean="0"/>
              <a:t> </a:t>
            </a:r>
            <a:r>
              <a:rPr lang="en-US" altLang="ko-KR" sz="2800" b="0"/>
              <a:t>-  </a:t>
            </a:r>
            <a:r>
              <a:rPr lang="en-US" altLang="ko-KR" sz="2800" b="0" smtClean="0"/>
              <a:t>Footer</a:t>
            </a:r>
            <a:endParaRPr lang="ko-KR" altLang="en-US" sz="28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800" b="0" smtClean="0"/>
              <a:t>[</a:t>
            </a:r>
            <a:r>
              <a:rPr lang="ko-KR" altLang="en-US" sz="4800" b="0" smtClean="0"/>
              <a:t>화면설계</a:t>
            </a:r>
            <a:r>
              <a:rPr lang="en-US" altLang="ko-KR" sz="4800" b="0" smtClean="0"/>
              <a:t>] </a:t>
            </a:r>
            <a:r>
              <a:rPr lang="ko-KR" altLang="en-US" sz="4800" b="0" smtClean="0"/>
              <a:t>사용자 </a:t>
            </a:r>
            <a:r>
              <a:rPr lang="en-US" altLang="ko-KR" sz="4800" b="0" smtClean="0"/>
              <a:t>- </a:t>
            </a:r>
            <a:r>
              <a:rPr lang="ko-KR" altLang="en-US" sz="4800" b="0" smtClean="0"/>
              <a:t>로그인 </a:t>
            </a:r>
            <a:r>
              <a:rPr lang="ko-KR" altLang="en-US" sz="4800" b="0"/>
              <a:t>페이지</a:t>
            </a:r>
            <a:r>
              <a:rPr lang="ko-KR" altLang="en-US" sz="3200" b="0"/>
              <a:t> </a:t>
            </a:r>
            <a:endParaRPr lang="ko-KR" altLang="en-US" sz="32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400" b="0" smtClean="0"/>
              <a:t>[</a:t>
            </a:r>
            <a:r>
              <a:rPr lang="ko-KR" altLang="en-US" sz="4400" b="0" smtClean="0"/>
              <a:t>화면설계</a:t>
            </a:r>
            <a:r>
              <a:rPr lang="en-US" altLang="ko-KR" sz="4400" b="0" smtClean="0"/>
              <a:t>] </a:t>
            </a:r>
            <a:r>
              <a:rPr lang="ko-KR" altLang="en-US" sz="4400" b="0" smtClean="0"/>
              <a:t>사용자 </a:t>
            </a:r>
            <a:r>
              <a:rPr lang="en-US" altLang="ko-KR" sz="4400" b="0" smtClean="0"/>
              <a:t>- </a:t>
            </a:r>
            <a:r>
              <a:rPr lang="ko-KR" altLang="en-US" sz="4400" b="0" smtClean="0"/>
              <a:t>메인페이지</a:t>
            </a:r>
            <a:r>
              <a:rPr lang="ko-KR" altLang="en-US" sz="2800" b="0" smtClean="0"/>
              <a:t> </a:t>
            </a:r>
            <a:r>
              <a:rPr lang="en-US" altLang="ko-KR" sz="2800" b="0"/>
              <a:t>- </a:t>
            </a:r>
            <a:r>
              <a:rPr lang="ko-KR" altLang="en-US" sz="2800" b="0"/>
              <a:t>모바일</a:t>
            </a:r>
            <a:endParaRPr lang="ko-KR" altLang="en-US" sz="2800" b="0" dirty="0"/>
          </a:p>
        </p:txBody>
      </p:sp>
      <p:sp>
        <p:nvSpPr>
          <p:cNvPr id="13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501614" y="357146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26" y="1395860"/>
            <a:ext cx="2248186" cy="488364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1614" y="245588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2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7266" y="140419"/>
            <a:ext cx="9646078" cy="79690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000" b="0" smtClean="0"/>
              <a:t>[</a:t>
            </a:r>
            <a:r>
              <a:rPr lang="ko-KR" altLang="en-US" sz="4000" b="0" smtClean="0"/>
              <a:t>화면설계</a:t>
            </a:r>
            <a:r>
              <a:rPr lang="en-US" altLang="ko-KR" sz="4000" b="0" smtClean="0"/>
              <a:t>] </a:t>
            </a:r>
            <a:r>
              <a:rPr lang="ko-KR" altLang="en-US" sz="4000" b="0" smtClean="0"/>
              <a:t>사용자 </a:t>
            </a:r>
            <a:r>
              <a:rPr lang="en-US" altLang="ko-KR" sz="4000" b="0" smtClean="0"/>
              <a:t>- </a:t>
            </a:r>
            <a:r>
              <a:rPr lang="ko-KR" altLang="en-US" sz="4000" b="0" smtClean="0"/>
              <a:t>로그인 페이지</a:t>
            </a:r>
            <a:r>
              <a:rPr lang="en-US" altLang="ko-KR" sz="2800" b="0" smtClean="0"/>
              <a:t>-</a:t>
            </a:r>
            <a:r>
              <a:rPr lang="ko-KR" altLang="en-US" sz="2800" b="0" smtClean="0"/>
              <a:t>모바일</a:t>
            </a:r>
            <a:r>
              <a:rPr lang="ko-KR" altLang="en-US" sz="2400" b="0" smtClean="0"/>
              <a:t> </a:t>
            </a:r>
            <a:endParaRPr lang="ko-KR" altLang="en-US" sz="2400" b="0" dirty="0"/>
          </a:p>
        </p:txBody>
      </p:sp>
      <p:sp>
        <p:nvSpPr>
          <p:cNvPr id="18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169;g7c553259d1_0_81"/>
          <p:cNvGraphicFramePr/>
          <p:nvPr>
            <p:extLst/>
          </p:nvPr>
        </p:nvGraphicFramePr>
        <p:xfrm>
          <a:off x="8147736" y="3596558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73;g7c553259d1_0_81"/>
          <p:cNvSpPr/>
          <p:nvPr/>
        </p:nvSpPr>
        <p:spPr>
          <a:xfrm>
            <a:off x="1715483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05" y="1586205"/>
            <a:ext cx="2577996" cy="4562766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215372" y="262182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en-US" altLang="ko-KR" sz="4400" b="0" smtClean="0"/>
              <a:t>[</a:t>
            </a:r>
            <a:r>
              <a:rPr lang="ko-KR" altLang="en-US" sz="4400" b="0" smtClean="0"/>
              <a:t>화면설계</a:t>
            </a:r>
            <a:r>
              <a:rPr lang="en-US" altLang="ko-KR" sz="4400" b="0" smtClean="0"/>
              <a:t>] </a:t>
            </a:r>
            <a:r>
              <a:rPr lang="ko-KR" altLang="en-US" sz="4400" b="0" smtClean="0"/>
              <a:t>사용자 </a:t>
            </a:r>
            <a:r>
              <a:rPr lang="en-US" altLang="ko-KR" sz="4400" b="0" smtClean="0"/>
              <a:t>- </a:t>
            </a:r>
            <a:r>
              <a:rPr lang="ko-KR" altLang="en-US" sz="4400" b="0" smtClean="0"/>
              <a:t>세미나존 </a:t>
            </a:r>
            <a:r>
              <a:rPr lang="ko-KR" altLang="en-US" sz="4400" b="0" smtClean="0"/>
              <a:t>정보</a:t>
            </a:r>
            <a:endParaRPr lang="ko-KR" altLang="en-US" sz="44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3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578</Words>
  <Application>Microsoft Office PowerPoint</Application>
  <PresentationFormat>와이드스크린</PresentationFormat>
  <Paragraphs>189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Malgun Gothic</vt:lpstr>
      <vt:lpstr>Malgun Gothic</vt:lpstr>
      <vt:lpstr>Arial</vt:lpstr>
      <vt:lpstr>Office 테마</vt:lpstr>
      <vt:lpstr>화면 설계서!!!!</vt:lpstr>
      <vt:lpstr>[화면설계] 사용자 - 메인페이지 - HEADER</vt:lpstr>
      <vt:lpstr>[화면구현] 사용자 - 메인페이지 - HEADER</vt:lpstr>
      <vt:lpstr>[화면설계] 사용자 - 메인페이지 -  컨텐츠</vt:lpstr>
      <vt:lpstr>[화면설계] 사용자 - 메인페이지 -  Footer</vt:lpstr>
      <vt:lpstr>[화면설계] 사용자 - 로그인 페이지 </vt:lpstr>
      <vt:lpstr>[화면설계] 사용자 - 메인페이지 - 모바일</vt:lpstr>
      <vt:lpstr>[화면설계] 사용자 - 로그인 페이지-모바일 </vt:lpstr>
      <vt:lpstr>[화면설계] 사용자 - 세미나존 정보</vt:lpstr>
      <vt:lpstr>[화면설계]사용자 - 세미나존 정보-모바일</vt:lpstr>
      <vt:lpstr>[화면설계]사용자 - 세미나존 후기 목록</vt:lpstr>
      <vt:lpstr>[화면설계] 사용자 - 세미나존 후기 목록 -상세내용</vt:lpstr>
      <vt:lpstr>[화면설계] 사용자 - 세미나존 후기 목록 -모바일</vt:lpstr>
      <vt:lpstr>[화면설계]사용자- 세미나존 후기 목록(상세내용) -모바일</vt:lpstr>
      <vt:lpstr>[화면설계] 관리자 - 캐러셀 배너 관리</vt:lpstr>
      <vt:lpstr>[화면설계] 관리자- 회원정보관리</vt:lpstr>
      <vt:lpstr>[화면설계] 관리자 - 세미나존 관리</vt:lpstr>
      <vt:lpstr>[화면설계] 관리자 -세미나존 등록 및 수정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178</cp:revision>
  <dcterms:created xsi:type="dcterms:W3CDTF">2020-01-16T07:12:04Z</dcterms:created>
  <dcterms:modified xsi:type="dcterms:W3CDTF">2020-04-07T08:48:46Z</dcterms:modified>
</cp:coreProperties>
</file>