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01" r:id="rId2"/>
    <p:sldId id="323" r:id="rId3"/>
    <p:sldId id="262" r:id="rId4"/>
    <p:sldId id="326" r:id="rId5"/>
    <p:sldId id="285" r:id="rId6"/>
    <p:sldId id="307" r:id="rId7"/>
    <p:sldId id="286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287" r:id="rId16"/>
    <p:sldId id="292" r:id="rId17"/>
    <p:sldId id="288" r:id="rId18"/>
    <p:sldId id="302" r:id="rId19"/>
    <p:sldId id="303" r:id="rId20"/>
    <p:sldId id="304" r:id="rId21"/>
    <p:sldId id="305" r:id="rId22"/>
    <p:sldId id="306" r:id="rId23"/>
    <p:sldId id="312" r:id="rId24"/>
    <p:sldId id="313" r:id="rId25"/>
    <p:sldId id="319" r:id="rId26"/>
    <p:sldId id="321" r:id="rId27"/>
    <p:sldId id="316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Microsoft JhengHei" panose="020B0604030504040204" pitchFamily="34" charset="-120"/>
      <p:regular r:id="rId34"/>
      <p:bold r:id="rId35"/>
    </p:embeddedFont>
    <p:embeddedFont>
      <p:font typeface="Microsoft New Tai Lue" panose="020B0502040204020203" pitchFamily="34" charset="0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KoPub돋움체 Bold" panose="020B0600000101010101" charset="-127"/>
      <p:bold r:id="rId40"/>
    </p:embeddedFont>
    <p:embeddedFont>
      <p:font typeface="나눔바른고딕" panose="020B0603020101020101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유즈케이스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780116"/>
            <a:ext cx="21450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809424" y="4051852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25736"/>
              </p:ext>
            </p:extLst>
          </p:nvPr>
        </p:nvGraphicFramePr>
        <p:xfrm>
          <a:off x="251520" y="954399"/>
          <a:ext cx="8712968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728192"/>
                <a:gridCol w="2952328"/>
                <a:gridCol w="4032448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909</Words>
  <Application>Microsoft Office PowerPoint</Application>
  <PresentationFormat>화면 슬라이드 쇼(16:9)</PresentationFormat>
  <Paragraphs>245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굴림</vt:lpstr>
      <vt:lpstr>Arial</vt:lpstr>
      <vt:lpstr>Montserrat</vt:lpstr>
      <vt:lpstr>Dotum</vt:lpstr>
      <vt:lpstr>Microsoft JhengHei</vt:lpstr>
      <vt:lpstr>Microsoft New Tai Lue</vt:lpstr>
      <vt:lpstr>맑은 고딕</vt:lpstr>
      <vt:lpstr>KoPubDotum_Pro</vt:lpstr>
      <vt:lpstr>Droid Serif</vt:lpstr>
      <vt:lpstr>KoPub돋움체 Bold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유즈케이스</vt:lpstr>
      <vt:lpstr>PowerPoint 프레젠테이션</vt:lpstr>
      <vt:lpstr>3.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[DB 설계] ERD 설계 (초안)</vt:lpstr>
      <vt:lpstr>5. 화면 설계 및 구현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38</cp:revision>
  <dcterms:modified xsi:type="dcterms:W3CDTF">2020-05-06T05:45:19Z</dcterms:modified>
</cp:coreProperties>
</file>