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779747"/>
            <a:ext cx="400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 이동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관심프로젝트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펀딩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주문 탭을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9" y="1297816"/>
            <a:ext cx="3001572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내용에 답변이 달리는 경우 알림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질문한 프로젝트 또는 스토어의 상품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관심 프로젝트로 등록한 프로젝트의 마감일이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일 미만으로 남았을 때 알림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관심 프로젝트로 등록한 프로젝트의 상세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알림에는 확인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추가하여 확인 한 경우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더 이상 알림이 뜨지 않도록 구현 예정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 </a:t>
            </a:r>
            <a:r>
              <a:rPr lang="ko-KR" altLang="en-US" sz="1200" dirty="0" smtClean="0"/>
              <a:t>요청 부분을 </a:t>
            </a:r>
            <a:r>
              <a:rPr lang="en-US" altLang="ko-KR" sz="1200" dirty="0" err="1" smtClean="0"/>
              <a:t>setInterval</a:t>
            </a:r>
            <a:r>
              <a:rPr lang="ko-KR" altLang="en-US" sz="1200" dirty="0" smtClean="0"/>
              <a:t>에 추가하여 페이지 이동 없이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초마다 지속적으로 알림을 수신하도록 구현 예정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3" y="1311184"/>
            <a:ext cx="7700091" cy="1576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3" y="3192613"/>
            <a:ext cx="436245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7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8086" y="1469827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</a:t>
            </a:r>
            <a:r>
              <a:rPr lang="ko-KR" altLang="en-US" sz="1200" dirty="0" smtClean="0"/>
              <a:t>요청 시 해당 </a:t>
            </a:r>
            <a:r>
              <a:rPr lang="ko-KR" altLang="en-US" sz="1200" dirty="0" err="1" smtClean="0"/>
              <a:t>이메일로</a:t>
            </a:r>
            <a:r>
              <a:rPr lang="ko-KR" altLang="en-US" sz="1200" dirty="0" smtClean="0"/>
              <a:t> 인증번호 발송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인증번호를 확인하여 회원가입 완료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718085" y="2599660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인증번호 요청 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인증번호를 생성하고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발송 및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인증번호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사용여부를 </a:t>
            </a:r>
            <a:r>
              <a:rPr lang="ko-KR" altLang="en-US" sz="1200" dirty="0" err="1" smtClean="0"/>
              <a:t>이메일정보와</a:t>
            </a:r>
            <a:r>
              <a:rPr lang="ko-KR" altLang="en-US" sz="1200" dirty="0" smtClean="0"/>
              <a:t> 함께 저장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 요청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정보로 가장 최근에 등록된 데이터를 불러온 후 값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 시 인증 후 사용여부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분의 시간이 초과한 경우 사용여부를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075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15078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97247" y="179477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테이블에 </a:t>
            </a:r>
            <a:r>
              <a:rPr lang="en-US" altLang="ko-KR" sz="1200" dirty="0" smtClean="0"/>
              <a:t>Active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형식 칼럼을 추가하여 현재날짜보다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가 앞서면 </a:t>
            </a:r>
            <a:r>
              <a:rPr lang="ko-KR" altLang="en-US" sz="1200" dirty="0" err="1" smtClean="0"/>
              <a:t>로그인이</a:t>
            </a:r>
            <a:r>
              <a:rPr lang="ko-KR" altLang="en-US" sz="1200" dirty="0" smtClean="0"/>
              <a:t> 되지 않도록 정지 및 탈퇴 기능 구현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794773"/>
            <a:ext cx="4153480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34493" y="1258692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회원가입과 마찬가지로 비밀번호 찾기에도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기능 추가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258692"/>
            <a:ext cx="3525489" cy="5130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5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416</Words>
  <Application>Microsoft Office PowerPoint</Application>
  <PresentationFormat>와이드스크린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202</cp:revision>
  <dcterms:created xsi:type="dcterms:W3CDTF">2020-01-16T07:12:04Z</dcterms:created>
  <dcterms:modified xsi:type="dcterms:W3CDTF">2020-05-28T07:43:13Z</dcterms:modified>
</cp:coreProperties>
</file>