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287" r:id="rId14"/>
    <p:sldId id="292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</p:sldIdLst>
  <p:sldSz cx="9144000" cy="5143500" type="screen16x9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바른고딕" panose="020B0603020101020101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722</Words>
  <Application>Microsoft Office PowerPoint</Application>
  <PresentationFormat>화면 슬라이드 쇼(16:9)</PresentationFormat>
  <Paragraphs>195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Droid Serif</vt:lpstr>
      <vt:lpstr>Montserrat</vt:lpstr>
      <vt:lpstr>Dotum</vt:lpstr>
      <vt:lpstr>맑은 고딕</vt:lpstr>
      <vt:lpstr>나눔바른고딕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17</cp:revision>
  <dcterms:modified xsi:type="dcterms:W3CDTF">2020-05-04T06:41:30Z</dcterms:modified>
</cp:coreProperties>
</file>