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3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9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75" r:id="rId29"/>
    <p:sldId id="276" r:id="rId30"/>
    <p:sldId id="277" r:id="rId31"/>
    <p:sldId id="27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2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99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5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05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10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87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4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27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3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22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165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6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0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62800" y="1525895"/>
          <a:ext cx="4672677" cy="2712567"/>
        </p:xfrm>
        <a:graphic>
          <a:graphicData uri="http://schemas.openxmlformats.org/drawingml/2006/table">
            <a:tbl>
              <a:tblPr firstRow="1" bandRow="1"/>
              <a:tblGrid>
                <a:gridCol w="46726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30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접속하여 메시지 입력 시 본인과 관리자에게만 메시지를 전달한다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476375"/>
            <a:ext cx="5448146" cy="4843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612" y="2058279"/>
            <a:ext cx="4625977" cy="1494546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7153276" y="4554538"/>
          <a:ext cx="4682202" cy="1236567"/>
        </p:xfrm>
        <a:graphic>
          <a:graphicData uri="http://schemas.openxmlformats.org/drawingml/2006/table">
            <a:tbl>
              <a:tblPr firstRow="1" bandRow="1"/>
              <a:tblGrid>
                <a:gridCol w="4682202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첫 채팅상담 시 관리자의 인사말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내용을 입력하여 관리자와 실시간 상담 채팅 수행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4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Hj_admin_w_users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바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8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577333"/>
            <a:ext cx="7586663" cy="39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Hj_admin_w_users_detail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616093"/>
            <a:ext cx="7700963" cy="30031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75" y="4729288"/>
            <a:ext cx="8086725" cy="152118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564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98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6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46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190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72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25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5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62800" y="1525895"/>
          <a:ext cx="4672677" cy="2712567"/>
        </p:xfrm>
        <a:graphic>
          <a:graphicData uri="http://schemas.openxmlformats.org/drawingml/2006/table">
            <a:tbl>
              <a:tblPr firstRow="1" bandRow="1"/>
              <a:tblGrid>
                <a:gridCol w="46726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30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접속하여 메시지 입력 시 본인과 관리자에게만 메시지를 전달한다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612" y="2058279"/>
            <a:ext cx="4625977" cy="1494546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7153276" y="4554538"/>
          <a:ext cx="4682202" cy="1236567"/>
        </p:xfrm>
        <a:graphic>
          <a:graphicData uri="http://schemas.openxmlformats.org/drawingml/2006/table">
            <a:tbl>
              <a:tblPr firstRow="1" bandRow="1"/>
              <a:tblGrid>
                <a:gridCol w="4682202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첫 채팅상담 시 관리자의 인사말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내용을 입력하여 관리자와 실시간 상담 채팅 수행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094" y="1741275"/>
            <a:ext cx="6803765" cy="42023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399368" y="2163266"/>
            <a:ext cx="2659032" cy="1679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4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07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46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13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35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51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25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03" y="1421309"/>
            <a:ext cx="8167145" cy="51505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5130400"/>
            <a:ext cx="9239250" cy="6286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7399368" y="2163266"/>
            <a:ext cx="2659032" cy="1679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글자수 체크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7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3" y="1577333"/>
            <a:ext cx="7453312" cy="4973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058" y="2953689"/>
            <a:ext cx="3914775" cy="1752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058" y="1562776"/>
            <a:ext cx="3952875" cy="1047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058" y="5049452"/>
            <a:ext cx="3505200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7399368" y="2163266"/>
            <a:ext cx="2659032" cy="1679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Form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lib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3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81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2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9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8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50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7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53" y="1421309"/>
            <a:ext cx="9555134" cy="51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$(“.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noticeList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td”).click(function(){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  if($(this</a:t>
                      </a:r>
                    </a:p>
                    <a:p>
                      <a:endParaRPr lang="en-US" altLang="ko-KR" sz="1200" b="0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공지사항을 클릭 시 내용을 확인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페이지수 및 하단의 페이지를 선택하여 원하는 페이지로 이동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2" y="1599189"/>
            <a:ext cx="7806085" cy="45476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751" y="1996440"/>
            <a:ext cx="3236150" cy="12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614987"/>
            <a:ext cx="6938963" cy="45058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30" y="853480"/>
            <a:ext cx="4680774" cy="298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3895361"/>
            <a:ext cx="5553075" cy="26401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305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31975"/>
              </p:ext>
            </p:extLst>
          </p:nvPr>
        </p:nvGraphicFramePr>
        <p:xfrm>
          <a:off x="9168341" y="2479152"/>
          <a:ext cx="2688299" cy="34771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1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9251"/>
              </p:ext>
            </p:extLst>
          </p:nvPr>
        </p:nvGraphicFramePr>
        <p:xfrm>
          <a:off x="9168341" y="2479152"/>
          <a:ext cx="2688299" cy="31469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26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_register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58158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8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8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정보를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형식으로 가져온다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가져온 데이터를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통해 객체에 할당한다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092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커뮤니티 버튼을 눌러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서비스센터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공지사항으로 이동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정보를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에서 불러와 목록으로 확인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950" y="1953857"/>
            <a:ext cx="4348070" cy="462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50" y="2398776"/>
            <a:ext cx="3583517" cy="12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22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8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66" y="1523255"/>
            <a:ext cx="8423421" cy="50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8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7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12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6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Fragment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화면 이동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recyclerView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반복적인 내용을 호출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092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클릭하여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FAQ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 화면으로 이동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목록을 확인 가능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580" y="2126223"/>
            <a:ext cx="3588619" cy="3301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969" y="2515768"/>
            <a:ext cx="4276032" cy="8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1669</Words>
  <Application>Microsoft Office PowerPoint</Application>
  <PresentationFormat>와이드스크린</PresentationFormat>
  <Paragraphs>831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나눔바른고딕</vt:lpstr>
      <vt:lpstr>맑은 고딕</vt:lpstr>
      <vt:lpstr>Arial</vt:lpstr>
      <vt:lpstr>Office 테마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205</cp:revision>
  <dcterms:created xsi:type="dcterms:W3CDTF">2020-01-16T07:12:04Z</dcterms:created>
  <dcterms:modified xsi:type="dcterms:W3CDTF">2020-06-04T04:58:57Z</dcterms:modified>
</cp:coreProperties>
</file>