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9" r:id="rId4"/>
    <p:sldId id="259" r:id="rId5"/>
    <p:sldId id="290" r:id="rId6"/>
    <p:sldId id="258" r:id="rId7"/>
    <p:sldId id="291" r:id="rId8"/>
    <p:sldId id="260" r:id="rId9"/>
    <p:sldId id="261" r:id="rId10"/>
    <p:sldId id="292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82" r:id="rId21"/>
    <p:sldId id="283" r:id="rId22"/>
    <p:sldId id="284" r:id="rId23"/>
    <p:sldId id="285" r:id="rId24"/>
    <p:sldId id="287" r:id="rId25"/>
    <p:sldId id="276" r:id="rId26"/>
    <p:sldId id="281" r:id="rId27"/>
    <p:sldId id="293" r:id="rId28"/>
    <p:sldId id="294" r:id="rId29"/>
    <p:sldId id="278" r:id="rId30"/>
    <p:sldId id="295" r:id="rId31"/>
    <p:sldId id="277" r:id="rId32"/>
    <p:sldId id="279" r:id="rId33"/>
    <p:sldId id="28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</a:t>
            </a:r>
            <a:r>
              <a:rPr lang="ko-KR" altLang="en-US" sz="1200" dirty="0" smtClean="0"/>
              <a:t>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ko-KR" altLang="en-US" sz="1200" dirty="0" smtClean="0"/>
              <a:t>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</a:t>
            </a:r>
            <a:r>
              <a:rPr lang="ko-KR" altLang="en-US" sz="1200" dirty="0" smtClean="0"/>
              <a:t>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2315</Words>
  <Application>Microsoft Office PowerPoint</Application>
  <PresentationFormat>와이드스크린</PresentationFormat>
  <Paragraphs>755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366</cp:revision>
  <dcterms:created xsi:type="dcterms:W3CDTF">2020-01-16T07:12:04Z</dcterms:created>
  <dcterms:modified xsi:type="dcterms:W3CDTF">2020-05-14T07:36:22Z</dcterms:modified>
</cp:coreProperties>
</file>