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4759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리스트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16978"/>
              </p:ext>
            </p:extLst>
          </p:nvPr>
        </p:nvGraphicFramePr>
        <p:xfrm>
          <a:off x="1896534" y="3378200"/>
          <a:ext cx="6265335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165600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20.05.06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공지내용</a:t>
                      </a:r>
                      <a:endParaRPr lang="en-US" altLang="ko-KR" dirty="0" smtClean="0"/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20.05.05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20.05.03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20.05.02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657"/>
              </p:ext>
            </p:extLst>
          </p:nvPr>
        </p:nvGraphicFramePr>
        <p:xfrm>
          <a:off x="1896534" y="3378200"/>
          <a:ext cx="6265335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55202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FAQ</a:t>
                      </a:r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r>
                        <a:rPr lang="ko-KR" altLang="en-US" dirty="0" smtClean="0"/>
                        <a:t>내용</a:t>
                      </a:r>
                      <a:endParaRPr lang="en-US" altLang="ko-KR" dirty="0" smtClean="0"/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93454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241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209</cp:revision>
  <dcterms:created xsi:type="dcterms:W3CDTF">2020-01-16T07:12:04Z</dcterms:created>
  <dcterms:modified xsi:type="dcterms:W3CDTF">2020-05-06T04:15:00Z</dcterms:modified>
</cp:coreProperties>
</file>