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2020-05-05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프로젝트</a:t>
            </a:r>
            <a:r>
              <a:rPr lang="en-US" altLang="ko-KR" smtClean="0"/>
              <a:t>5</a:t>
            </a:r>
            <a:endParaRPr lang="en-US" altLang="ko-KR" dirty="0" smtClean="0"/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세미나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상세페이지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sh_user_w_semiDetail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컨텐츠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세미나를 소개하는 페이지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세미나 정보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주최자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인원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카테고리 표시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805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3489</TotalTime>
  <Words>40</Words>
  <Application>Microsoft Office PowerPoint</Application>
  <PresentationFormat>와이드스크린</PresentationFormat>
  <Paragraphs>18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Arial</vt:lpstr>
      <vt:lpstr>맑은 고딕</vt:lpstr>
      <vt:lpstr>Office 테마</vt:lpstr>
      <vt:lpstr>화면 설계서!!!!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HYEONTAE</cp:lastModifiedBy>
  <cp:revision>203</cp:revision>
  <dcterms:created xsi:type="dcterms:W3CDTF">2020-01-16T07:12:04Z</dcterms:created>
  <dcterms:modified xsi:type="dcterms:W3CDTF">2020-05-05T08:11:31Z</dcterms:modified>
</cp:coreProperties>
</file>