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17" r:id="rId3"/>
    <p:sldId id="318" r:id="rId4"/>
    <p:sldId id="262" r:id="rId5"/>
    <p:sldId id="259" r:id="rId6"/>
    <p:sldId id="285" r:id="rId7"/>
    <p:sldId id="307" r:id="rId8"/>
    <p:sldId id="286" r:id="rId9"/>
    <p:sldId id="294" r:id="rId10"/>
    <p:sldId id="295" r:id="rId11"/>
    <p:sldId id="296" r:id="rId12"/>
    <p:sldId id="297" r:id="rId13"/>
    <p:sldId id="298" r:id="rId14"/>
    <p:sldId id="299" r:id="rId15"/>
    <p:sldId id="314" r:id="rId16"/>
    <p:sldId id="315" r:id="rId17"/>
    <p:sldId id="288" r:id="rId18"/>
    <p:sldId id="302" r:id="rId19"/>
    <p:sldId id="303" r:id="rId20"/>
    <p:sldId id="304" r:id="rId21"/>
    <p:sldId id="305" r:id="rId22"/>
    <p:sldId id="306" r:id="rId23"/>
    <p:sldId id="312" r:id="rId24"/>
    <p:sldId id="313" r:id="rId25"/>
    <p:sldId id="316" r:id="rId26"/>
    <p:sldId id="256" r:id="rId27"/>
  </p:sldIdLst>
  <p:sldSz cx="9144000" cy="5143500" type="screen16x9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Microsoft New Tai Lue" panose="020B0502040204020203" pitchFamily="34" charset="0"/>
      <p:regular r:id="rId31"/>
      <p:bold r:id="rId32"/>
    </p:embeddedFont>
    <p:embeddedFont>
      <p:font typeface="Montserrat" panose="020B0600000101010101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휴먼모음T" panose="02030504000101010101" pitchFamily="18" charset="-12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eohee" initials="YS" lastIdx="2" clrIdx="0">
    <p:extLst>
      <p:ext uri="{19B8F6BF-5375-455C-9EA6-DF929625EA0E}">
        <p15:presenceInfo xmlns:p15="http://schemas.microsoft.com/office/powerpoint/2012/main" userId="4051f0d4ba1c3c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8" autoAdjust="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98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0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8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ezenteam2/fun_fund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0508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이형준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7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58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세미나를 소개하는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50359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2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403648" y="1635646"/>
            <a:ext cx="5995200" cy="13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</a:t>
            </a:r>
            <a:endParaRPr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Google Shape;1891;p13">
            <a:extLst>
              <a:ext uri="{FF2B5EF4-FFF2-40B4-BE49-F238E27FC236}">
                <a16:creationId xmlns:a16="http://schemas.microsoft.com/office/drawing/2014/main" id="{089AA567-3CB9-42A3-ADE1-50FC05A83F98}"/>
              </a:ext>
            </a:extLst>
          </p:cNvPr>
          <p:cNvSpPr txBox="1">
            <a:spLocks/>
          </p:cNvSpPr>
          <p:nvPr/>
        </p:nvSpPr>
        <p:spPr>
          <a:xfrm>
            <a:off x="3275856" y="2814803"/>
            <a:ext cx="2495469" cy="37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URL : </a:t>
            </a:r>
            <a:r>
              <a:rPr lang="en-US" sz="18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http://naver.com</a:t>
            </a:r>
            <a:endParaRPr lang="en-US" sz="18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D56B0E15-2669-481E-B87B-CB99B55F89A8}"/>
              </a:ext>
            </a:extLst>
          </p:cNvPr>
          <p:cNvSpPr txBox="1">
            <a:spLocks/>
          </p:cNvSpPr>
          <p:nvPr/>
        </p:nvSpPr>
        <p:spPr>
          <a:xfrm>
            <a:off x="1763688" y="3147814"/>
            <a:ext cx="568863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  <a:cs typeface="Microsoft New Tai Lue" panose="020B0502040204020203" pitchFamily="34" charset="0"/>
              </a:rPr>
              <a:t>GitHub : </a:t>
            </a:r>
            <a:r>
              <a:rPr lang="en-US" sz="18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https://github.com/ezenteam2/fun_funding</a:t>
            </a:r>
            <a:endParaRPr lang="en-US" sz="18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프로젝트 소개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크라우드 펀딩 플랫폼</a:t>
            </a: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</a:t>
            </a:r>
            <a:r>
              <a:rPr lang="en-US" altLang="ko-KR" sz="2400" b="1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Montserrat"/>
                <a:sym typeface="Montserrat"/>
              </a:rPr>
              <a:t>  </a:t>
            </a:r>
            <a:b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180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en-US" altLang="ko-KR" sz="2400" b="1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Montserrat"/>
                <a:sym typeface="Montserrat"/>
              </a:rPr>
              <a:t>  </a:t>
            </a:r>
            <a:b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02015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8601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r>
              <a:rPr lang="en-US" altLang="ko-KR" sz="2000" b="1" dirty="0">
                <a:solidFill>
                  <a:srgbClr val="FF9E00"/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992</Words>
  <Application>Microsoft Office PowerPoint</Application>
  <PresentationFormat>On-screen Show (16:9)</PresentationFormat>
  <Paragraphs>210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Microsoft New Tai Lue</vt:lpstr>
      <vt:lpstr>맑은 고딕</vt:lpstr>
      <vt:lpstr>Droid Serif</vt:lpstr>
      <vt:lpstr>Dotum</vt:lpstr>
      <vt:lpstr>나눔바른고딕</vt:lpstr>
      <vt:lpstr>Montserrat</vt:lpstr>
      <vt:lpstr>휴먼모음T</vt:lpstr>
      <vt:lpstr>Perdita template</vt:lpstr>
      <vt:lpstr>PowerPoint Presentation</vt:lpstr>
      <vt:lpstr>프로젝트 소개</vt:lpstr>
      <vt:lpstr>PowerPoint Presentation</vt:lpstr>
      <vt:lpstr>주제 선정 이유</vt:lpstr>
      <vt:lpstr>PowerPoint Presentation</vt:lpstr>
      <vt:lpstr>User Flow</vt:lpstr>
      <vt:lpstr>PowerPoint Presentation</vt:lpstr>
      <vt:lpstr>요구사항정의서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데이터베이스 설계</vt:lpstr>
      <vt:lpstr>PowerPoint Presentation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Yu Seohee</cp:lastModifiedBy>
  <cp:revision>29</cp:revision>
  <dcterms:modified xsi:type="dcterms:W3CDTF">2020-05-05T15:46:43Z</dcterms:modified>
</cp:coreProperties>
</file>