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82" r:id="rId17"/>
    <p:sldId id="283" r:id="rId18"/>
    <p:sldId id="284" r:id="rId19"/>
    <p:sldId id="285" r:id="rId20"/>
    <p:sldId id="287" r:id="rId21"/>
    <p:sldId id="276" r:id="rId22"/>
    <p:sldId id="281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</a:t>
            </a:r>
            <a:r>
              <a:rPr lang="en-US" altLang="ko-KR"/>
              <a:t>5</a:t>
            </a:r>
            <a:endParaRPr lang="en-US" altLang="ko-KR" dirty="0"/>
          </a:p>
          <a:p>
            <a:r>
              <a:rPr lang="ko-KR" altLang="en-US" dirty="0" err="1"/>
              <a:t>이조오오오오오오온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5413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74165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메이커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66818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메이커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메이커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8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3367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32042"/>
              </p:ext>
            </p:extLst>
          </p:nvPr>
        </p:nvGraphicFramePr>
        <p:xfrm>
          <a:off x="9168341" y="2479152"/>
          <a:ext cx="2688299" cy="43900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등록 시 입력한 기본 정보들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현재 프로젝트 상태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클릭하여 상세정보로 이동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프로젝트 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9251"/>
              </p:ext>
            </p:extLst>
          </p:nvPr>
        </p:nvGraphicFramePr>
        <p:xfrm>
          <a:off x="2553710" y="2901356"/>
          <a:ext cx="59694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/>
                <a:gridCol w="994900"/>
                <a:gridCol w="994900"/>
                <a:gridCol w="994900"/>
                <a:gridCol w="994900"/>
                <a:gridCol w="994900"/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프로젝트 번호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목표금액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마감기한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 상태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89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8416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2831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상세정보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상태를 변경하여 불량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프로젝트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7957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프로젝트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목표금액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마감기한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프로젝트 상태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49088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4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020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02269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관리자 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55908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/>
                <a:gridCol w="1120854"/>
                <a:gridCol w="1120854"/>
                <a:gridCol w="1120854"/>
                <a:gridCol w="1120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관리자 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4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58830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59609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관리자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73950"/>
              </p:ext>
            </p:extLst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관리자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5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8057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+mj-ea"/>
                          <a:ea typeface="+mj-ea"/>
                        </a:rPr>
                        <a:t>_register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98351"/>
              </p:ext>
            </p:extLst>
          </p:nvPr>
        </p:nvGraphicFramePr>
        <p:xfrm>
          <a:off x="9168341" y="2479152"/>
          <a:ext cx="2688299" cy="40627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관리자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8577"/>
              </p:ext>
            </p:extLst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3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컨텐츠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슬라이더 배너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45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76951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슬라이더 배너 관리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슬라이더 배너의 기본적인 정보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눌러서 상세정보 확인 가능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등록버튼을 클릭하여 슬라이더 배너 등록 페이지로 이동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슬라이더 배너 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17414"/>
              </p:ext>
            </p:extLst>
          </p:nvPr>
        </p:nvGraphicFramePr>
        <p:xfrm>
          <a:off x="2677835" y="3085374"/>
          <a:ext cx="5809040" cy="30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808"/>
                <a:gridCol w="1161808"/>
                <a:gridCol w="1161808"/>
                <a:gridCol w="1161808"/>
                <a:gridCol w="1161808"/>
              </a:tblGrid>
              <a:tr h="305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슬라이더 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최종 수정일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순서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1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470858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컨텐츠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슬라이더 배너 상세정보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834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14286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슬라이더 배너 관리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슬라이더 배너의 상세정보 확인 가능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 수정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정보 수정 가능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슬라이더 배너 상세 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27158"/>
              </p:ext>
            </p:extLst>
          </p:nvPr>
        </p:nvGraphicFramePr>
        <p:xfrm>
          <a:off x="2884823" y="3155268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슬라이더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최종 수정일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순서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5" y="5328817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692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470858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컨텐츠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슬라이더 배너 등록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6193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Hj_admin_w_slidebanner_register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79978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슬라이더 배너 등록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이미지를 선택하고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선택 후 등록버튼을 통해서 등록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슬라이더 배너 등록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69236"/>
              </p:ext>
            </p:extLst>
          </p:nvPr>
        </p:nvGraphicFramePr>
        <p:xfrm>
          <a:off x="2884822" y="3316167"/>
          <a:ext cx="5179100" cy="759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순서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2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컨텐츠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6059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68336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관리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추천 프로젝트를 클릭하여 삭제 또는 해당 프로젝트로 이동 가능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 버튼 클릭하여 등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록 페이지로 이동</a:t>
                      </a:r>
                      <a:endParaRPr lang="en-US" altLang="ko-KR" sz="1200" b="0" i="0" u="none" strike="noStrike" kern="1200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추천 프로젝트 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89319"/>
              </p:ext>
            </p:extLst>
          </p:nvPr>
        </p:nvGraphicFramePr>
        <p:xfrm>
          <a:off x="2553709" y="3032276"/>
          <a:ext cx="5969400" cy="30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/>
                <a:gridCol w="994900"/>
                <a:gridCol w="994900"/>
                <a:gridCol w="994900"/>
                <a:gridCol w="994900"/>
                <a:gridCol w="994900"/>
              </a:tblGrid>
              <a:tr h="30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프로젝트 번호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목표금액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마감기한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 상태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79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메인페이지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78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43840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슬라이드 </a:t>
            </a:r>
            <a:r>
              <a:rPr lang="ko-KR" altLang="en-US" dirty="0">
                <a:solidFill>
                  <a:schemeClr val="tx1"/>
                </a:solidFill>
              </a:rPr>
              <a:t>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470858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컨텐츠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3563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_register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80271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등록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번호만 입력하여 등록</a:t>
                      </a:r>
                      <a:endParaRPr lang="en-US" altLang="ko-KR" sz="1200" b="1" i="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추천 프로젝트 등록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01354"/>
              </p:ext>
            </p:extLst>
          </p:nvPr>
        </p:nvGraphicFramePr>
        <p:xfrm>
          <a:off x="2884822" y="3316167"/>
          <a:ext cx="5179100" cy="37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프로젝트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9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메인페이지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5908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상단바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이동을 위한 버튼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Drawer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 호출을 위한 삼단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슬라이드 </a:t>
            </a:r>
            <a:r>
              <a:rPr lang="ko-KR" altLang="en-US" dirty="0">
                <a:solidFill>
                  <a:schemeClr val="tx1"/>
                </a:solidFill>
              </a:rPr>
              <a:t>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</p:spTree>
    <p:extLst>
      <p:ext uri="{BB962C8B-B14F-4D97-AF65-F5344CB8AC3E}">
        <p14:creationId xmlns:p14="http://schemas.microsoft.com/office/powerpoint/2010/main" val="52988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(Drawer menu)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3513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02163"/>
              </p:ext>
            </p:extLst>
          </p:nvPr>
        </p:nvGraphicFramePr>
        <p:xfrm>
          <a:off x="9168341" y="2479152"/>
          <a:ext cx="2688299" cy="36019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ts val="1300"/>
                        </a:lnSpc>
                        <a:buAutoNum type="arabicPeriod"/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프로필 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lnSpc>
                          <a:spcPts val="1300"/>
                        </a:lnSpc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프로필정보가 표시되며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 로그인 시 로그인하기 메뉴가 표시됨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이후에 클릭 시 마이 페이지로 이동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 메뉴로 이동하며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등록이전에는 메이커 등록 페이지로 이동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또는 스토어로 이동하는 버튼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FAQ,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baseline="0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QnA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이동하는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슬라이드 </a:t>
            </a:r>
            <a:r>
              <a:rPr lang="ko-KR" altLang="en-US" dirty="0">
                <a:solidFill>
                  <a:schemeClr val="tx1"/>
                </a:solidFill>
              </a:rPr>
              <a:t>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71059" y="1649506"/>
            <a:ext cx="2137919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65689" y="1862667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 </a:t>
            </a:r>
            <a:r>
              <a:rPr lang="ko-KR" altLang="en-US" sz="1100" dirty="0" smtClean="0">
                <a:solidFill>
                  <a:schemeClr val="tx1"/>
                </a:solidFill>
              </a:rPr>
              <a:t>프로필 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65689" y="2935222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 오픈 신청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65689" y="3986768"/>
            <a:ext cx="1919111" cy="192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3.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펀딩하기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스토어로 이동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200" dirty="0" smtClean="0">
                <a:solidFill>
                  <a:schemeClr val="tx1"/>
                </a:solidFill>
              </a:rPr>
              <a:t>, FAQ,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QnA</a:t>
            </a:r>
            <a:r>
              <a:rPr lang="ko-KR" altLang="en-US" sz="1200" dirty="0" smtClean="0">
                <a:solidFill>
                  <a:schemeClr val="tx1"/>
                </a:solidFill>
              </a:rPr>
              <a:t>로 이동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83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2527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_signup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04632" y="1749982"/>
            <a:ext cx="3813860" cy="416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76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793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_login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534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28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6306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 사용하여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623733" y="1649506"/>
            <a:ext cx="3081867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주소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6984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3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8889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55848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 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400474" y="1649506"/>
            <a:ext cx="3237393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623784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주소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2497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623784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7291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Hj_user_w_signup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18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3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70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Hj_user_w_login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69393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37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08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Hj_user_w_findAccount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8772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주소를 입력하여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주소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3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6743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45153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주소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4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5842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Hj_admin_w_users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630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회원목록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97953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/>
                <a:gridCol w="1120854"/>
                <a:gridCol w="1120854"/>
                <a:gridCol w="1120854"/>
                <a:gridCol w="1120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회원 번호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관심 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52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9792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Hj_admin_w_users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5174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회원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71133"/>
              </p:ext>
            </p:extLst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관심 카테고리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참여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 상태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0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6660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85491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메이커 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97368"/>
              </p:ext>
            </p:extLst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/>
                <a:gridCol w="1189365"/>
                <a:gridCol w="1189365"/>
                <a:gridCol w="1189365"/>
                <a:gridCol w="1189365"/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메이커 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2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3795</TotalTime>
  <Words>2052</Words>
  <Application>Microsoft Office PowerPoint</Application>
  <PresentationFormat>와이드스크린</PresentationFormat>
  <Paragraphs>707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323</cp:revision>
  <dcterms:created xsi:type="dcterms:W3CDTF">2020-01-16T07:12:04Z</dcterms:created>
  <dcterms:modified xsi:type="dcterms:W3CDTF">2020-05-08T06:46:01Z</dcterms:modified>
</cp:coreProperties>
</file>