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361" r:id="rId3"/>
    <p:sldId id="323" r:id="rId4"/>
    <p:sldId id="362" r:id="rId5"/>
    <p:sldId id="329" r:id="rId6"/>
    <p:sldId id="348" r:id="rId7"/>
    <p:sldId id="337" r:id="rId8"/>
    <p:sldId id="341" r:id="rId9"/>
    <p:sldId id="306" r:id="rId10"/>
    <p:sldId id="344" r:id="rId11"/>
    <p:sldId id="324" r:id="rId12"/>
    <p:sldId id="330" r:id="rId13"/>
    <p:sldId id="340" r:id="rId14"/>
    <p:sldId id="349" r:id="rId15"/>
    <p:sldId id="339" r:id="rId16"/>
    <p:sldId id="325" r:id="rId17"/>
    <p:sldId id="345" r:id="rId18"/>
    <p:sldId id="346" r:id="rId19"/>
    <p:sldId id="322" r:id="rId20"/>
    <p:sldId id="352" r:id="rId21"/>
    <p:sldId id="326" r:id="rId22"/>
    <p:sldId id="319" r:id="rId23"/>
    <p:sldId id="350" r:id="rId24"/>
    <p:sldId id="320" r:id="rId25"/>
    <p:sldId id="332" r:id="rId26"/>
    <p:sldId id="321" r:id="rId27"/>
    <p:sldId id="333" r:id="rId28"/>
    <p:sldId id="317" r:id="rId29"/>
    <p:sldId id="334" r:id="rId30"/>
    <p:sldId id="318" r:id="rId31"/>
    <p:sldId id="336" r:id="rId32"/>
    <p:sldId id="314" r:id="rId33"/>
    <p:sldId id="335" r:id="rId34"/>
    <p:sldId id="315" r:id="rId35"/>
    <p:sldId id="342" r:id="rId36"/>
    <p:sldId id="347" r:id="rId37"/>
    <p:sldId id="316" r:id="rId38"/>
    <p:sldId id="343" r:id="rId39"/>
    <p:sldId id="353" r:id="rId40"/>
    <p:sldId id="357" r:id="rId41"/>
    <p:sldId id="354" r:id="rId42"/>
    <p:sldId id="358" r:id="rId43"/>
    <p:sldId id="355" r:id="rId44"/>
    <p:sldId id="359" r:id="rId45"/>
    <p:sldId id="356" r:id="rId46"/>
    <p:sldId id="360" r:id="rId47"/>
    <p:sldId id="32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100" d="100"/>
          <a:sy n="100" d="100"/>
        </p:scale>
        <p:origin x="76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2020-05-29 Fri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 Fri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9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6" y="1493073"/>
            <a:ext cx="7459999" cy="51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152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7728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" y="1289071"/>
            <a:ext cx="4979212" cy="5220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52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167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9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23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05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8" y="1336382"/>
            <a:ext cx="8474306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9" y="1388815"/>
            <a:ext cx="9549938" cy="5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9146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400453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76" y="1905000"/>
            <a:ext cx="6435192" cy="44655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07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56867"/>
              </p:ext>
            </p:extLst>
          </p:nvPr>
        </p:nvGraphicFramePr>
        <p:xfrm>
          <a:off x="9168341" y="2479152"/>
          <a:ext cx="2688299" cy="299519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1959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8427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페이지를 확인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50781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4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61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79881"/>
              </p:ext>
            </p:extLst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4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577333"/>
            <a:ext cx="10029825" cy="4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675320"/>
            <a:ext cx="9899650" cy="3167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58" y="5147670"/>
            <a:ext cx="8972550" cy="752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92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008493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02" y="2085540"/>
            <a:ext cx="5324202" cy="1845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02" y="4069173"/>
            <a:ext cx="5579048" cy="1563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24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</TotalTime>
  <Words>1518</Words>
  <Application>Microsoft Office PowerPoint</Application>
  <PresentationFormat>와이드스크린</PresentationFormat>
  <Paragraphs>721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281</cp:revision>
  <dcterms:created xsi:type="dcterms:W3CDTF">2020-01-16T07:12:04Z</dcterms:created>
  <dcterms:modified xsi:type="dcterms:W3CDTF">2020-05-29T09:20:10Z</dcterms:modified>
</cp:coreProperties>
</file>