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14" y="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프로젝트</a:t>
            </a:r>
            <a:r>
              <a:rPr lang="en-US" altLang="ko-KR" smtClean="0"/>
              <a:t>5</a:t>
            </a:r>
            <a:endParaRPr lang="en-US" altLang="ko-KR" dirty="0" smtClean="0"/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아이디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/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비밀번호 찾기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105891" y="1805337"/>
            <a:ext cx="383083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 찾기 및 비밀번호 찾기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한 화면에서 페이지 이동 없이 아이디 찾기와 비밀번호 찾기를 사용하기 위해서 </a:t>
            </a:r>
            <a:r>
              <a:rPr lang="en-US" altLang="ko-KR" sz="1200" dirty="0" smtClean="0"/>
              <a:t>Vue.js </a:t>
            </a:r>
            <a:r>
              <a:rPr lang="ko-KR" altLang="en-US" sz="1200" dirty="0" smtClean="0"/>
              <a:t>이용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아이디 찾기의 경우 가입 시 등록한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주소를 입력하고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가입여부 확인하면 가입여부 표시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비밀번호 찾기는 가입 시 등록한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주소를 입력하고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비밀번호 재설정을 클릭하면 </a:t>
            </a:r>
            <a:r>
              <a:rPr lang="ko-KR" altLang="en-US" sz="1200" dirty="0" err="1" smtClean="0"/>
              <a:t>팝업창이나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모달창이</a:t>
            </a:r>
            <a:r>
              <a:rPr lang="ko-KR" altLang="en-US" sz="1200" dirty="0" smtClean="0"/>
              <a:t> 호출되지 않고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입력창</a:t>
            </a:r>
            <a:r>
              <a:rPr lang="ko-KR" altLang="en-US" sz="1200" dirty="0" smtClean="0"/>
              <a:t> 아래에 새로운 </a:t>
            </a:r>
            <a:r>
              <a:rPr lang="en-US" altLang="ko-KR" sz="1200" dirty="0" smtClean="0"/>
              <a:t>Input</a:t>
            </a:r>
            <a:r>
              <a:rPr lang="ko-KR" altLang="en-US" sz="1200" dirty="0" smtClean="0"/>
              <a:t>태그가 생성되어 재설정할 수 있도록 구현 예정</a:t>
            </a:r>
            <a:r>
              <a:rPr lang="en-US" altLang="ko-KR" sz="1200" dirty="0" smtClean="0"/>
              <a:t>..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25" y="1806671"/>
            <a:ext cx="3761728" cy="3628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510" y="1805337"/>
            <a:ext cx="3792405" cy="36313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4375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아이디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/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비밀번호 찾기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096000" y="1656481"/>
            <a:ext cx="38308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비밀번호 </a:t>
            </a:r>
            <a:r>
              <a:rPr lang="ko-KR" altLang="en-US" dirty="0" smtClean="0"/>
              <a:t>찾기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한 화면에서 페이지 이동 없이 아이디 찾기와 비밀번호 찾기를 사용하기 위해서 </a:t>
            </a:r>
            <a:r>
              <a:rPr lang="en-US" altLang="ko-KR" sz="1200" dirty="0" smtClean="0"/>
              <a:t>Vue.js </a:t>
            </a:r>
            <a:r>
              <a:rPr lang="ko-KR" altLang="en-US" sz="1200" dirty="0" smtClean="0"/>
              <a:t>이용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아이디 찾기의 경우 가입 시 등록한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주소를 입력하고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가입여부 확인하면 가입여부 표시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비밀번호 찾기는 가입 시 등록한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주소를 입력하고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비밀번호 재설정을 클릭하면 </a:t>
            </a:r>
            <a:r>
              <a:rPr lang="ko-KR" altLang="en-US" sz="1200" dirty="0" err="1" smtClean="0"/>
              <a:t>팝업창이나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모달창이</a:t>
            </a:r>
            <a:r>
              <a:rPr lang="ko-KR" altLang="en-US" sz="1200" dirty="0" smtClean="0"/>
              <a:t> 호출되지 않고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입력창</a:t>
            </a:r>
            <a:r>
              <a:rPr lang="ko-KR" altLang="en-US" sz="1200" dirty="0" smtClean="0"/>
              <a:t> 아래에 새로운 </a:t>
            </a:r>
            <a:r>
              <a:rPr lang="en-US" altLang="ko-KR" sz="1200" dirty="0" smtClean="0"/>
              <a:t>Input</a:t>
            </a:r>
            <a:r>
              <a:rPr lang="ko-KR" altLang="en-US" sz="1200" dirty="0" smtClean="0"/>
              <a:t>태그가 생성되어 재설정할 수 있도록 </a:t>
            </a:r>
            <a:r>
              <a:rPr lang="ko-KR" altLang="en-US" sz="1200" dirty="0" smtClean="0"/>
              <a:t>구현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이메일인증</a:t>
            </a:r>
            <a:r>
              <a:rPr lang="ko-KR" altLang="en-US" sz="1200" dirty="0" smtClean="0"/>
              <a:t> 추가 예정</a:t>
            </a:r>
            <a:endParaRPr lang="en-US" altLang="ko-KR" sz="12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20" y="1233589"/>
            <a:ext cx="3976418" cy="47748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5864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hj_user_w_main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29847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네비게이션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로고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오픈 신청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이동을 위한 드롭다운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회원가입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버튼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알림 버튼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슬라이드 형식 배너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광고형식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관리자가 등록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추천 프로젝트 리스트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관리자가 선택한 프로젝트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마감 직전 프로젝트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리워드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또는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성공 상품</a:t>
                      </a: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1695118" y="1749982"/>
            <a:ext cx="6408976" cy="446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네비게이션 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5680EFB1-35EB-44AB-BD93-A7F972038C3F}"/>
              </a:ext>
            </a:extLst>
          </p:cNvPr>
          <p:cNvSpPr/>
          <p:nvPr/>
        </p:nvSpPr>
        <p:spPr>
          <a:xfrm>
            <a:off x="1695118" y="2377197"/>
            <a:ext cx="6408976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슬라이드 형식 배너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29E53B2-7F53-473E-AF6D-1A4175F70FEE}"/>
              </a:ext>
            </a:extLst>
          </p:cNvPr>
          <p:cNvSpPr/>
          <p:nvPr/>
        </p:nvSpPr>
        <p:spPr>
          <a:xfrm>
            <a:off x="1708171" y="3816530"/>
            <a:ext cx="6408976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추천 프로젝트 리스트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1C9E681F-3A8E-484C-AD76-4BD556599A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656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49" y="1311184"/>
            <a:ext cx="7424051" cy="30214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48" y="2943517"/>
            <a:ext cx="7424051" cy="33877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614586" y="1371600"/>
            <a:ext cx="8182281" cy="14619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970731" y="1311184"/>
            <a:ext cx="29040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네비게이션</a:t>
            </a:r>
            <a:r>
              <a:rPr lang="ko-KR" altLang="en-US" dirty="0" smtClean="0"/>
              <a:t> 메뉴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로그인 </a:t>
            </a:r>
            <a:r>
              <a:rPr lang="en-US" altLang="ko-KR" sz="1200" dirty="0"/>
              <a:t>– </a:t>
            </a:r>
            <a:r>
              <a:rPr lang="ko-KR" altLang="en-US" sz="1200" dirty="0"/>
              <a:t>세션으로 </a:t>
            </a:r>
            <a:r>
              <a:rPr lang="ko-KR" altLang="en-US" sz="1200" dirty="0" smtClean="0"/>
              <a:t>구현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각 메뉴로 이동할 수 있는 버튼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바로 프로젝트 검색결과를 확인할 수 있는 검색 바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내가 문의한 사항에 답변이 달리거나 </a:t>
            </a:r>
            <a:r>
              <a:rPr lang="ko-KR" altLang="en-US" sz="1200" dirty="0" err="1" smtClean="0"/>
              <a:t>찜한</a:t>
            </a:r>
            <a:r>
              <a:rPr lang="ko-KR" altLang="en-US" sz="1200" dirty="0" smtClean="0"/>
              <a:t> 프로젝트의 마감일이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일 남았을 때 알리는 </a:t>
            </a:r>
            <a:r>
              <a:rPr lang="ko-KR" altLang="en-US" sz="1200" dirty="0" err="1" smtClean="0"/>
              <a:t>알림창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마이페이지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로그아웃으로 이동할 수 있는 버튼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935120" y="4826000"/>
            <a:ext cx="7861747" cy="1505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970731" y="4655311"/>
            <a:ext cx="2904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추천 프로젝트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회원의 관심 카테고리에 따라 추천 프로젝트 표시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스크롤 움직일 시 계속 로딩</a:t>
            </a:r>
            <a:endParaRPr lang="en-US" altLang="ko-KR" sz="1200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53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76201" y="1311184"/>
            <a:ext cx="31659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스크롤을 통한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구현</a:t>
            </a:r>
            <a:endParaRPr lang="en-US" altLang="ko-KR" sz="1200" dirty="0"/>
          </a:p>
          <a:p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스크롤이 창의 끝에 닿으면 새로운 프로젝트 로딩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이미지는 화면에 나타났을 때 로딩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LazyLoading</a:t>
            </a:r>
            <a:r>
              <a:rPr lang="en-US" altLang="ko-KR" sz="1200" dirty="0" smtClean="0"/>
              <a:t>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79" y="1311184"/>
            <a:ext cx="6055582" cy="49089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0810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71789" y="1231465"/>
            <a:ext cx="387713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스크롤이 창의 끝에 닿는 경우 감지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scrollTop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상단부터 스크롤 이동 거리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clientHeight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사용자의 화면 크기가 차지하는 스크롤 거리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scrollHeight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페이지의 총 스크롤 크기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scrollTop+clientHeight</a:t>
            </a:r>
            <a:r>
              <a:rPr lang="en-US" altLang="ko-KR" sz="1200" dirty="0" smtClean="0"/>
              <a:t> &gt;= </a:t>
            </a:r>
            <a:r>
              <a:rPr lang="en-US" altLang="ko-KR" sz="1200" dirty="0" err="1" smtClean="0"/>
              <a:t>scrollHeight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인경우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	  </a:t>
            </a:r>
            <a:r>
              <a:rPr lang="ko-KR" altLang="en-US" sz="1200" dirty="0" smtClean="0"/>
              <a:t>서버에 </a:t>
            </a:r>
            <a:r>
              <a:rPr lang="en-US" altLang="ko-KR" sz="1200" dirty="0" smtClean="0"/>
              <a:t>AJAX</a:t>
            </a:r>
            <a:r>
              <a:rPr lang="ko-KR" altLang="en-US" sz="1200" dirty="0" smtClean="0"/>
              <a:t>를 통해 </a:t>
            </a:r>
            <a:r>
              <a:rPr lang="en-US" altLang="ko-KR" sz="1200" dirty="0" smtClean="0"/>
              <a:t>JSON </a:t>
            </a:r>
            <a:r>
              <a:rPr lang="ko-KR" altLang="en-US" sz="1200" dirty="0" smtClean="0"/>
              <a:t>데이터 요청 </a:t>
            </a:r>
            <a:r>
              <a:rPr lang="en-US" altLang="ko-KR" sz="1200" dirty="0" smtClean="0"/>
              <a:t>-&gt; </a:t>
            </a:r>
            <a:r>
              <a:rPr lang="en-US" altLang="ko-KR" sz="1200" dirty="0" err="1" smtClean="0"/>
              <a:t>ViewModel</a:t>
            </a:r>
            <a:r>
              <a:rPr lang="en-US" altLang="ko-KR" sz="1200" dirty="0" smtClean="0"/>
              <a:t> data</a:t>
            </a:r>
            <a:r>
              <a:rPr lang="ko-KR" altLang="en-US" sz="1200" dirty="0" smtClean="0"/>
              <a:t>에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리스트  삽입</a:t>
            </a:r>
            <a:endParaRPr lang="en-US" altLang="ko-KR" sz="1200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1314606"/>
            <a:ext cx="5838095" cy="50476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/>
          <p:cNvSpPr txBox="1"/>
          <p:nvPr/>
        </p:nvSpPr>
        <p:spPr>
          <a:xfrm>
            <a:off x="2968978" y="296897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clientHeight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68978" y="1581289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scrollTop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962174" y="3740169"/>
            <a:ext cx="144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00B0F0"/>
                </a:solidFill>
              </a:rPr>
              <a:t>scrollHeight</a:t>
            </a:r>
            <a:endParaRPr lang="ko-KR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8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01612" y="1325238"/>
            <a:ext cx="424730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이미지는 화면에 보이는 순간부터 로딩하여 </a:t>
            </a:r>
            <a:r>
              <a:rPr lang="en-US" altLang="ko-KR" dirty="0" smtClean="0"/>
              <a:t>UX </a:t>
            </a:r>
            <a:r>
              <a:rPr lang="ko-KR" altLang="en-US" dirty="0" smtClean="0"/>
              <a:t>향상</a:t>
            </a:r>
            <a:endParaRPr lang="en-US" altLang="ko-KR" dirty="0" smtClean="0"/>
          </a:p>
          <a:p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Javscript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IntersectionObserver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객체 이용하여 이미지를 보는 순간 감지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Vuejs</a:t>
            </a:r>
            <a:r>
              <a:rPr lang="ko-KR" altLang="en-US" sz="1200" dirty="0" smtClean="0"/>
              <a:t>를 이용하여 </a:t>
            </a:r>
            <a:r>
              <a:rPr lang="en-US" altLang="ko-KR" sz="1200" dirty="0" smtClean="0"/>
              <a:t>Custom directive(</a:t>
            </a:r>
            <a:r>
              <a:rPr lang="en-US" altLang="ko-KR" sz="1200" dirty="0" err="1" smtClean="0"/>
              <a:t>lazyload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를 제작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돔에 추가됨과 동시에 </a:t>
            </a:r>
            <a:r>
              <a:rPr lang="en-US" altLang="ko-KR" sz="1200" dirty="0" err="1" smtClean="0"/>
              <a:t>IntersectionObserver</a:t>
            </a:r>
            <a:r>
              <a:rPr lang="ko-KR" altLang="en-US" sz="1200" dirty="0" smtClean="0"/>
              <a:t>객체가 해당 </a:t>
            </a:r>
            <a:r>
              <a:rPr lang="en-US" altLang="ko-KR" sz="1200" dirty="0" smtClean="0"/>
              <a:t>element </a:t>
            </a:r>
            <a:r>
              <a:rPr lang="ko-KR" altLang="en-US" sz="1200" dirty="0" smtClean="0"/>
              <a:t>감시</a:t>
            </a:r>
            <a:r>
              <a:rPr lang="en-US" altLang="ko-KR" sz="1200" dirty="0" smtClean="0"/>
              <a:t>-&gt;</a:t>
            </a:r>
            <a:r>
              <a:rPr lang="en-US" altLang="ko-KR" sz="1200" dirty="0" err="1" smtClean="0"/>
              <a:t>elemen</a:t>
            </a:r>
            <a:r>
              <a:rPr lang="ko-KR" altLang="en-US" sz="1200" dirty="0" smtClean="0"/>
              <a:t>가 사용자의 화면에 보이는 순간 데이터 로딩 </a:t>
            </a:r>
            <a:r>
              <a:rPr lang="en-US" altLang="ko-KR" sz="1200" dirty="0" smtClean="0"/>
              <a:t>-&gt; </a:t>
            </a:r>
            <a:r>
              <a:rPr lang="ko-KR" altLang="en-US" sz="1200" dirty="0" smtClean="0"/>
              <a:t>감시해제</a:t>
            </a:r>
            <a:endParaRPr lang="en-US" altLang="ko-KR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64" y="1180169"/>
            <a:ext cx="5299821" cy="38947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80" y="5204907"/>
            <a:ext cx="5458587" cy="5525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9210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89014" y="1180169"/>
            <a:ext cx="42473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이미지는 화면에 보이는 순간부터 로딩하여 </a:t>
            </a:r>
            <a:r>
              <a:rPr lang="en-US" altLang="ko-KR" dirty="0" smtClean="0"/>
              <a:t>UX</a:t>
            </a:r>
            <a:r>
              <a:rPr lang="ko-KR" altLang="en-US" dirty="0" smtClean="0"/>
              <a:t>향상</a:t>
            </a:r>
            <a:endParaRPr lang="en-US" altLang="ko-KR" dirty="0" smtClean="0"/>
          </a:p>
          <a:p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Javscript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IntersectionObserver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객체 이용하여 이미지를 보는 순간 감지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Vuejs</a:t>
            </a:r>
            <a:r>
              <a:rPr lang="ko-KR" altLang="en-US" sz="1200" dirty="0" smtClean="0"/>
              <a:t>를 이용하여 </a:t>
            </a:r>
            <a:r>
              <a:rPr lang="en-US" altLang="ko-KR" sz="1200" dirty="0" smtClean="0"/>
              <a:t>Custom directive(</a:t>
            </a:r>
            <a:r>
              <a:rPr lang="en-US" altLang="ko-KR" sz="1200" dirty="0" err="1" smtClean="0"/>
              <a:t>lazyload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를 제작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돔에 추가됨과 동시에 </a:t>
            </a:r>
            <a:r>
              <a:rPr lang="en-US" altLang="ko-KR" sz="1200" dirty="0" err="1" smtClean="0"/>
              <a:t>IntersectionObserver</a:t>
            </a:r>
            <a:r>
              <a:rPr lang="ko-KR" altLang="en-US" sz="1200" dirty="0" smtClean="0"/>
              <a:t>객체가 해당 </a:t>
            </a:r>
            <a:r>
              <a:rPr lang="en-US" altLang="ko-KR" sz="1200" dirty="0" smtClean="0"/>
              <a:t>element </a:t>
            </a:r>
            <a:r>
              <a:rPr lang="ko-KR" altLang="en-US" sz="1200" dirty="0" smtClean="0"/>
              <a:t>감시</a:t>
            </a:r>
            <a:r>
              <a:rPr lang="en-US" altLang="ko-KR" sz="1200" dirty="0" smtClean="0"/>
              <a:t>-&gt;</a:t>
            </a:r>
            <a:r>
              <a:rPr lang="en-US" altLang="ko-KR" sz="1200" dirty="0" err="1" smtClean="0"/>
              <a:t>elemen</a:t>
            </a:r>
            <a:r>
              <a:rPr lang="ko-KR" altLang="en-US" sz="1200" dirty="0" smtClean="0"/>
              <a:t>가 사용자의 화면에 보이는 순간 데이터 로딩 </a:t>
            </a:r>
            <a:r>
              <a:rPr lang="en-US" altLang="ko-KR" sz="1200" dirty="0" smtClean="0"/>
              <a:t>-&gt; </a:t>
            </a:r>
            <a:r>
              <a:rPr lang="ko-KR" altLang="en-US" sz="1200" dirty="0" smtClean="0"/>
              <a:t>감시해제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데이터는 </a:t>
            </a:r>
            <a:r>
              <a:rPr lang="en-US" altLang="ko-KR" sz="1200" dirty="0" smtClean="0"/>
              <a:t>15</a:t>
            </a:r>
            <a:r>
              <a:rPr lang="ko-KR" altLang="en-US" sz="1200" dirty="0" smtClean="0"/>
              <a:t>개를 한번에 받아오지만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스크롤이 내려가면서 이미지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장씩 로딩</a:t>
            </a:r>
            <a:endParaRPr lang="en-US" altLang="ko-KR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1" y="1180169"/>
            <a:ext cx="6221234" cy="51178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직사각형 11"/>
          <p:cNvSpPr/>
          <p:nvPr/>
        </p:nvSpPr>
        <p:spPr>
          <a:xfrm>
            <a:off x="4465674" y="1414130"/>
            <a:ext cx="499731" cy="8931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877777" y="2281320"/>
            <a:ext cx="225852" cy="5150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124894" y="2682808"/>
            <a:ext cx="244547" cy="8153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369441" y="3498111"/>
            <a:ext cx="733647" cy="7336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28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 dirty="0" err="1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Hj_user_w_findAccount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아이디 찾기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입력한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주소를 입력하여 가입 여부 확인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115782" y="2606208"/>
            <a:ext cx="2539107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가입 시 등록한 </a:t>
            </a:r>
            <a:r>
              <a:rPr lang="ko-KR" altLang="en-US" sz="1200" dirty="0" err="1">
                <a:solidFill>
                  <a:schemeClr val="tx1"/>
                </a:solidFill>
              </a:rPr>
              <a:t>이메일</a:t>
            </a:r>
            <a:r>
              <a:rPr lang="ko-KR" altLang="en-US" sz="1200" dirty="0">
                <a:solidFill>
                  <a:schemeClr val="tx1"/>
                </a:solidFill>
              </a:rPr>
              <a:t> 주소 입력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4495" y="1958831"/>
            <a:ext cx="304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아이디찾기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 err="1"/>
              <a:t>비밀번호찾기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115782" y="3228385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EBAA98D-DF29-4F0F-A529-A835ED2E76A4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A4907B24-C12F-4C0C-AED0-50987989BC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46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Hj_user_w_findAccount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비밀번호 찾기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등록한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입력 시 임시비밀번호 발송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115782" y="2606208"/>
            <a:ext cx="2539107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가입 시 등록한 </a:t>
            </a:r>
            <a:r>
              <a:rPr lang="ko-KR" altLang="en-US" sz="1200" dirty="0" err="1">
                <a:solidFill>
                  <a:schemeClr val="tx1"/>
                </a:solidFill>
              </a:rPr>
              <a:t>이메일</a:t>
            </a:r>
            <a:r>
              <a:rPr lang="ko-KR" altLang="en-US" sz="1200" dirty="0">
                <a:solidFill>
                  <a:schemeClr val="tx1"/>
                </a:solidFill>
              </a:rPr>
              <a:t> 주소 입력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4495" y="1958831"/>
            <a:ext cx="304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아이디찾기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 err="1"/>
              <a:t>비밀번호찾기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115782" y="3228385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DF16F67D-C475-4BC3-8967-27B77B9E9807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45D5577E-45C2-4C80-87F1-68F9E9632C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874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3480</TotalTime>
  <Words>545</Words>
  <Application>Microsoft Office PowerPoint</Application>
  <PresentationFormat>와이드스크린</PresentationFormat>
  <Paragraphs>115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ezen-033</cp:lastModifiedBy>
  <cp:revision>202</cp:revision>
  <dcterms:created xsi:type="dcterms:W3CDTF">2020-01-16T07:12:04Z</dcterms:created>
  <dcterms:modified xsi:type="dcterms:W3CDTF">2020-05-21T07:23:18Z</dcterms:modified>
</cp:coreProperties>
</file>