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Montserrat" charset="0"/>
      <p:regular r:id="rId5"/>
      <p:bold r:id="rId6"/>
      <p:italic r:id="rId7"/>
      <p:boldItalic r:id="rId8"/>
    </p:embeddedFont>
    <p:embeddedFont>
      <p:font typeface="맑은 고딕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3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8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3377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0" baseline="0" dirty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04248" y="55186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9118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 별로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상품 목록을 보여줌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8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876256" y="61812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</Words>
  <Application>Microsoft Office PowerPoint</Application>
  <PresentationFormat>화면 슬라이드 쇼(16:9)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Montserrat</vt:lpstr>
      <vt:lpstr>맑은 고딕</vt:lpstr>
      <vt:lpstr>Droid Serif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47</cp:revision>
  <dcterms:modified xsi:type="dcterms:W3CDTF">2020-05-08T07:51:45Z</dcterms:modified>
</cp:coreProperties>
</file>