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4"/>
  </p:notesMasterIdLst>
  <p:sldIdLst>
    <p:sldId id="256" r:id="rId4"/>
    <p:sldId id="331" r:id="rId5"/>
    <p:sldId id="295" r:id="rId6"/>
    <p:sldId id="292" r:id="rId7"/>
    <p:sldId id="293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6" r:id="rId36"/>
    <p:sldId id="327" r:id="rId37"/>
    <p:sldId id="328" r:id="rId38"/>
    <p:sldId id="329" r:id="rId39"/>
    <p:sldId id="330" r:id="rId40"/>
    <p:sldId id="332" r:id="rId41"/>
    <p:sldId id="333" r:id="rId42"/>
    <p:sldId id="33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6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7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7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659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627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 Fri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9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 Fri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5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 Fri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79047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14" y="1577333"/>
            <a:ext cx="2562214" cy="45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(Override).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7" y="3717032"/>
            <a:ext cx="61468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4535406"/>
            <a:ext cx="5472608" cy="142267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47595" y="3959341"/>
            <a:ext cx="3550976" cy="576064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43605" y="4823438"/>
            <a:ext cx="2976331" cy="480053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8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7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09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53242"/>
              </p:ext>
            </p:extLst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948947"/>
            <a:ext cx="1219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333" dirty="0" smtClean="0">
                <a:solidFill>
                  <a:srgbClr val="FF9E00"/>
                </a:solidFill>
              </a:rPr>
              <a:t>0. </a:t>
            </a:r>
            <a:r>
              <a:rPr lang="ko-KR" altLang="en-US" sz="5333" dirty="0" smtClean="0">
                <a:solidFill>
                  <a:srgbClr val="FF9E00"/>
                </a:solidFill>
              </a:rPr>
              <a:t>통합테스트</a:t>
            </a:r>
            <a:endParaRPr sz="5333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4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ko-KR" altLang="en-US" sz="2667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통합테스트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 테스트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단위테스트를 마치고 전체 기능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특히 모듈 간의 상호작용이 정상적으로 수행되는지를 확인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시나리오를 작성하고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시나리오를 다른 팀에 제공하여 서로 제작한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웹서비스를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크로스하여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테스트를 수행 및 의견을 전달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결과를 프로젝트에 즉각 반영하여 수정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888" y="55202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9042" y="5520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23406" y="3581400"/>
            <a:ext cx="5812401" cy="1850779"/>
            <a:chOff x="1123406" y="3581400"/>
            <a:chExt cx="5812401" cy="1850779"/>
          </a:xfrm>
        </p:grpSpPr>
        <p:grpSp>
          <p:nvGrpSpPr>
            <p:cNvPr id="13" name="그룹 12"/>
            <p:cNvGrpSpPr/>
            <p:nvPr/>
          </p:nvGrpSpPr>
          <p:grpSpPr>
            <a:xfrm>
              <a:off x="1123406" y="4064027"/>
              <a:ext cx="5812401" cy="1368152"/>
              <a:chOff x="1063855" y="4221088"/>
              <a:chExt cx="5812401" cy="136815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40677" b="72579"/>
              <a:stretch/>
            </p:blipFill>
            <p:spPr>
              <a:xfrm>
                <a:off x="1063855" y="4221088"/>
                <a:ext cx="4588265" cy="136815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/>
              <a:srcRect l="83529" b="72579"/>
              <a:stretch/>
            </p:blipFill>
            <p:spPr>
              <a:xfrm>
                <a:off x="5602280" y="4221088"/>
                <a:ext cx="1273976" cy="136815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27" t="6192" r="57607" b="32761"/>
            <a:stretch/>
          </p:blipFill>
          <p:spPr>
            <a:xfrm>
              <a:off x="1123406" y="3581400"/>
              <a:ext cx="1188161" cy="482627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213" y="3470029"/>
            <a:ext cx="4276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2102" y="1402352"/>
          <a:ext cx="10706820" cy="4805310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공지사항 등록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제목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내용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등록 완료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제목이나 내용중 하나를 입력하지 않았을 때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500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에러페이지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 이름이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adm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김현태로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고정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내용의 글자수를 지정하여 초과시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maxlength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까지만 남기도록 수정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내용이 공백일 시 확인하도록 알림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로그인한 관리자의 이름으로 작성자 이름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수정 처리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실시간 채팅 상담 내용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해당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회원과의 </a:t>
                      </a:r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채팅창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상대방은 회색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작성자는 파란색으로 구분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대화 내용 입력 시 채팅 상대에게 메시지  전달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관리자 기본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멘트가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상대에게 온 것으로 표시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다른 관리자가 작성한 내용이 상대방으로 인식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되던 것을 수정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메이커 관리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및 복귀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설정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닫기 버튼을 통해 메이커 상세정보 창으로 복귀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유무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표시 필요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복귀 기능 활성화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상태의 메이커 색으로 구분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33236"/>
              </p:ext>
            </p:extLst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2121</Words>
  <Application>Microsoft Office PowerPoint</Application>
  <PresentationFormat>와이드스크린</PresentationFormat>
  <Paragraphs>927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Droid Serif</vt:lpstr>
      <vt:lpstr>Montserrat</vt:lpstr>
      <vt:lpstr>나눔바른고딕</vt:lpstr>
      <vt:lpstr>맑은 고딕</vt:lpstr>
      <vt:lpstr>Arial</vt:lpstr>
      <vt:lpstr>Office 테마</vt:lpstr>
      <vt:lpstr>1_Office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통합테스트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212</cp:revision>
  <dcterms:created xsi:type="dcterms:W3CDTF">2020-01-16T07:12:04Z</dcterms:created>
  <dcterms:modified xsi:type="dcterms:W3CDTF">2020-06-05T09:01:47Z</dcterms:modified>
</cp:coreProperties>
</file>