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301" r:id="rId2"/>
    <p:sldId id="262" r:id="rId3"/>
    <p:sldId id="259" r:id="rId4"/>
    <p:sldId id="285" r:id="rId5"/>
    <p:sldId id="307" r:id="rId6"/>
    <p:sldId id="286" r:id="rId7"/>
    <p:sldId id="294" r:id="rId8"/>
    <p:sldId id="295" r:id="rId9"/>
    <p:sldId id="296" r:id="rId10"/>
    <p:sldId id="297" r:id="rId11"/>
    <p:sldId id="298" r:id="rId12"/>
    <p:sldId id="299" r:id="rId13"/>
    <p:sldId id="287" r:id="rId14"/>
    <p:sldId id="292" r:id="rId15"/>
    <p:sldId id="288" r:id="rId16"/>
    <p:sldId id="302" r:id="rId17"/>
    <p:sldId id="303" r:id="rId18"/>
    <p:sldId id="304" r:id="rId19"/>
    <p:sldId id="305" r:id="rId20"/>
    <p:sldId id="306" r:id="rId21"/>
    <p:sldId id="312" r:id="rId22"/>
    <p:sldId id="313" r:id="rId23"/>
    <p:sldId id="314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나눔바른고딕" panose="020B0603020101020101" pitchFamily="50" charset="-12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076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페이지의 동적 기능 구현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손쉽게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 수 있게 지원하는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전반에 걸쳐 동적 기능을 구현하는데 사용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HTML DOM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손쉽게 조작할 수 있으며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CSS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스타일도 간단히 적용할 수 있고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자바스크립트 보다 짧은 코드로 동작을 구현해 낼 수 있다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50" y="2283718"/>
            <a:ext cx="5987823" cy="21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7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 </a:t>
            </a:r>
            <a:b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773</Words>
  <Application>Microsoft Office PowerPoint</Application>
  <PresentationFormat>화면 슬라이드 쇼(16:9)</PresentationFormat>
  <Paragraphs>198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Montserrat</vt:lpstr>
      <vt:lpstr>Dotum</vt:lpstr>
      <vt:lpstr>Droid Serif</vt:lpstr>
      <vt:lpstr>맑은 고딕</vt:lpstr>
      <vt:lpstr>나눔바른고딕</vt:lpstr>
      <vt:lpstr>Perdita template</vt:lpstr>
      <vt:lpstr>PowerPoint 프레젠테이션</vt:lpstr>
      <vt:lpstr>주제 선정 이유</vt:lpstr>
      <vt:lpstr>PowerPoint 프레젠테이션</vt:lpstr>
      <vt:lpstr>User Flow</vt:lpstr>
      <vt:lpstr>PowerPoint 프레젠테이션</vt:lpstr>
      <vt:lpstr>요구사항정의서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17</cp:revision>
  <dcterms:modified xsi:type="dcterms:W3CDTF">2020-06-04T07:22:10Z</dcterms:modified>
</cp:coreProperties>
</file>