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23" r:id="rId3"/>
    <p:sldId id="329" r:id="rId4"/>
    <p:sldId id="337" r:id="rId5"/>
    <p:sldId id="341" r:id="rId6"/>
    <p:sldId id="306" r:id="rId7"/>
    <p:sldId id="344" r:id="rId8"/>
    <p:sldId id="324" r:id="rId9"/>
    <p:sldId id="330" r:id="rId10"/>
    <p:sldId id="340" r:id="rId11"/>
    <p:sldId id="339" r:id="rId12"/>
    <p:sldId id="325" r:id="rId13"/>
    <p:sldId id="345" r:id="rId14"/>
    <p:sldId id="346" r:id="rId15"/>
    <p:sldId id="322" r:id="rId16"/>
    <p:sldId id="326" r:id="rId17"/>
    <p:sldId id="319" r:id="rId18"/>
    <p:sldId id="331" r:id="rId19"/>
    <p:sldId id="320" r:id="rId20"/>
    <p:sldId id="332" r:id="rId21"/>
    <p:sldId id="321" r:id="rId22"/>
    <p:sldId id="333" r:id="rId23"/>
    <p:sldId id="317" r:id="rId24"/>
    <p:sldId id="334" r:id="rId25"/>
    <p:sldId id="318" r:id="rId26"/>
    <p:sldId id="336" r:id="rId27"/>
    <p:sldId id="314" r:id="rId28"/>
    <p:sldId id="335" r:id="rId29"/>
    <p:sldId id="315" r:id="rId30"/>
    <p:sldId id="342" r:id="rId31"/>
    <p:sldId id="316" r:id="rId32"/>
    <p:sldId id="343" r:id="rId33"/>
    <p:sldId id="32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2020-05-21 Thu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1675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48307"/>
            <a:ext cx="7929499" cy="51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" y="1350054"/>
            <a:ext cx="9134475" cy="52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9146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세미나 상세페이지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92" y="1350054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875" y="4012770"/>
            <a:ext cx="7715250" cy="2162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</TotalTime>
  <Words>982</Words>
  <Application>Microsoft Office PowerPoint</Application>
  <PresentationFormat>와이드스크린</PresentationFormat>
  <Paragraphs>555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나눔바른고딕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262</cp:revision>
  <dcterms:created xsi:type="dcterms:W3CDTF">2020-01-16T07:12:04Z</dcterms:created>
  <dcterms:modified xsi:type="dcterms:W3CDTF">2020-05-21T07:14:46Z</dcterms:modified>
</cp:coreProperties>
</file>