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60" r:id="rId3"/>
    <p:sldId id="308" r:id="rId4"/>
    <p:sldId id="351" r:id="rId5"/>
    <p:sldId id="310" r:id="rId6"/>
    <p:sldId id="352" r:id="rId7"/>
    <p:sldId id="346" r:id="rId8"/>
    <p:sldId id="353" r:id="rId9"/>
    <p:sldId id="364" r:id="rId10"/>
    <p:sldId id="365" r:id="rId11"/>
    <p:sldId id="366" r:id="rId12"/>
    <p:sldId id="348" r:id="rId13"/>
    <p:sldId id="354" r:id="rId14"/>
    <p:sldId id="349" r:id="rId15"/>
    <p:sldId id="355" r:id="rId16"/>
    <p:sldId id="350" r:id="rId17"/>
    <p:sldId id="356" r:id="rId18"/>
    <p:sldId id="357" r:id="rId19"/>
    <p:sldId id="318" r:id="rId20"/>
    <p:sldId id="319" r:id="rId21"/>
    <p:sldId id="320" r:id="rId22"/>
    <p:sldId id="358" r:id="rId23"/>
    <p:sldId id="321" r:id="rId24"/>
    <p:sldId id="322" r:id="rId25"/>
    <p:sldId id="323" r:id="rId26"/>
    <p:sldId id="359" r:id="rId27"/>
    <p:sldId id="362" r:id="rId28"/>
    <p:sldId id="324" r:id="rId29"/>
    <p:sldId id="325" r:id="rId30"/>
    <p:sldId id="361" r:id="rId31"/>
    <p:sldId id="363" r:id="rId32"/>
    <p:sldId id="328" r:id="rId33"/>
    <p:sldId id="367" r:id="rId34"/>
    <p:sldId id="329" r:id="rId35"/>
    <p:sldId id="330" r:id="rId36"/>
    <p:sldId id="331" r:id="rId37"/>
    <p:sldId id="375" r:id="rId38"/>
    <p:sldId id="376" r:id="rId39"/>
    <p:sldId id="377" r:id="rId40"/>
    <p:sldId id="378" r:id="rId41"/>
    <p:sldId id="379" r:id="rId42"/>
    <p:sldId id="380" r:id="rId43"/>
    <p:sldId id="369" r:id="rId44"/>
    <p:sldId id="374" r:id="rId45"/>
    <p:sldId id="34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9E00"/>
    <a:srgbClr val="E3E9F1"/>
    <a:srgbClr val="D3DCE9"/>
    <a:srgbClr val="F5F7FA"/>
    <a:srgbClr val="00C4C5"/>
    <a:srgbClr val="5F5F5F"/>
    <a:srgbClr val="777777"/>
    <a:srgbClr val="80808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6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568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81173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통장 사본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통장 사본 이미지 파일 업로드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24574" y="2042170"/>
            <a:ext cx="7551639" cy="3281680"/>
            <a:chOff x="1261587" y="1579880"/>
            <a:chExt cx="7551639" cy="3281680"/>
          </a:xfrm>
        </p:grpSpPr>
        <p:grpSp>
          <p:nvGrpSpPr>
            <p:cNvPr id="23" name="그룹 22"/>
            <p:cNvGrpSpPr/>
            <p:nvPr/>
          </p:nvGrpSpPr>
          <p:grpSpPr>
            <a:xfrm>
              <a:off x="1262306" y="4122420"/>
              <a:ext cx="7550920" cy="739140"/>
              <a:chOff x="1121066" y="4872180"/>
              <a:chExt cx="7939114" cy="807720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6830" r="-2057"/>
              <a:stretch/>
            </p:blipFill>
            <p:spPr bwMode="auto">
              <a:xfrm>
                <a:off x="1121066" y="5196840"/>
                <a:ext cx="7939114" cy="473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7894319" y="4872180"/>
                <a:ext cx="1005840" cy="807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" t="32251" b="40533"/>
            <a:stretch/>
          </p:blipFill>
          <p:spPr bwMode="auto">
            <a:xfrm>
              <a:off x="1262305" y="1579880"/>
              <a:ext cx="7467819" cy="9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87" y="2491739"/>
              <a:ext cx="7438426" cy="1963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2708135" y="407813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57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1" y="1311293"/>
            <a:ext cx="8777897" cy="5202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6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02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23998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5330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96" y="1395963"/>
            <a:ext cx="9342408" cy="5239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요건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400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67470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834599" y="27896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Q1.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리워드가</a:t>
            </a:r>
            <a:r>
              <a:rPr lang="ko-KR" altLang="en-US" sz="1000" b="1" dirty="0"/>
              <a:t> 타 </a:t>
            </a:r>
            <a:r>
              <a:rPr lang="ko-KR" altLang="en-US" sz="1000" b="1" dirty="0" err="1"/>
              <a:t>크라우드펀딩사</a:t>
            </a:r>
            <a:r>
              <a:rPr lang="ko-KR" altLang="en-US" sz="1000" b="1" dirty="0"/>
              <a:t> 및 온라인 </a:t>
            </a:r>
            <a:r>
              <a:rPr lang="ko-KR" altLang="en-US" sz="1000" b="1" dirty="0" err="1"/>
              <a:t>커머스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자사 홈페이지 등 다른 판매처에서</a:t>
            </a:r>
            <a:br>
              <a:rPr lang="ko-KR" altLang="en-US" sz="1000" b="1" dirty="0"/>
            </a:br>
            <a:r>
              <a:rPr lang="ko-KR" altLang="en-US" sz="1000" b="1" dirty="0"/>
              <a:t>        유통된 적이 있거나 현재 유통중인가요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없으며 </a:t>
            </a:r>
            <a:r>
              <a:rPr lang="ko-KR" altLang="en-US" sz="1000" dirty="0" err="1"/>
              <a:t>펀펀을</a:t>
            </a:r>
            <a:r>
              <a:rPr lang="ko-KR" altLang="en-US" sz="1000" dirty="0"/>
              <a:t> 통해 처음 선보이는 제품입니다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현재 유통 중입니다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Q2.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</a:t>
            </a:r>
            <a:r>
              <a:rPr lang="ko-KR" altLang="en-US" sz="1000" b="1" dirty="0"/>
              <a:t> 관련 문제 발생 시 </a:t>
            </a:r>
            <a:r>
              <a:rPr lang="ko-KR" altLang="en-US" sz="1000" b="1" dirty="0" err="1"/>
              <a:t>펀펀과는</a:t>
            </a:r>
            <a:r>
              <a:rPr lang="ko-KR" altLang="en-US" sz="1000" b="1" dirty="0"/>
              <a:t> 무관한 내용에 대한 공지를 숙지하셨습니까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숙지 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숙지하지 않았습니다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Q3.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펀펀의</a:t>
            </a:r>
            <a:r>
              <a:rPr lang="ko-KR" altLang="en-US" sz="1000" b="1" dirty="0"/>
              <a:t> 수수료 정책에 동의하십니까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129057" y="5551256"/>
            <a:ext cx="1720193" cy="2971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저장하기</a:t>
            </a:r>
            <a:endParaRPr lang="ko-KR" altLang="en-US" sz="1000" b="1" dirty="0"/>
          </a:p>
        </p:txBody>
      </p:sp>
      <p:sp>
        <p:nvSpPr>
          <p:cNvPr id="9" name="타원 8"/>
          <p:cNvSpPr/>
          <p:nvPr/>
        </p:nvSpPr>
        <p:spPr>
          <a:xfrm>
            <a:off x="3667126" y="32923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667126" y="34595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667125" y="405740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67125" y="422464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67125" y="48289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67125" y="49961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요건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50" y="1398307"/>
            <a:ext cx="8712740" cy="5200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60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212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8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00573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제목*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7" y="2230657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96807" y="252852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 금액*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6807" y="2753443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96807" y="3051309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7" y="3276229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67631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시작하기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3574095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3799015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4096881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시작 예정일*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4321801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7" y="461966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종료일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96807" y="4844587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6807" y="514245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검색용 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6807" y="536737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7111" y="18189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8857" y="306764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3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9" y="1449855"/>
            <a:ext cx="9211442" cy="5001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7" y="2754246"/>
            <a:ext cx="5086350" cy="1733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7171" idx="1"/>
          </p:cNvCxnSpPr>
          <p:nvPr/>
        </p:nvCxnSpPr>
        <p:spPr>
          <a:xfrm flipH="1">
            <a:off x="5554133" y="3621021"/>
            <a:ext cx="1000784" cy="1044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83" y="1482564"/>
            <a:ext cx="8206660" cy="5136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05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7323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68231" y="1520702"/>
            <a:ext cx="7730506" cy="4721207"/>
            <a:chOff x="1168231" y="1520702"/>
            <a:chExt cx="7730506" cy="4721207"/>
          </a:xfrm>
        </p:grpSpPr>
        <p:grpSp>
          <p:nvGrpSpPr>
            <p:cNvPr id="20" name="그룹 19"/>
            <p:cNvGrpSpPr/>
            <p:nvPr/>
          </p:nvGrpSpPr>
          <p:grpSpPr>
            <a:xfrm>
              <a:off x="1168231" y="1520702"/>
              <a:ext cx="7730506" cy="4721207"/>
              <a:chOff x="1168231" y="1520702"/>
              <a:chExt cx="7730506" cy="4721207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168231" y="1520702"/>
                <a:ext cx="7730506" cy="4721207"/>
                <a:chOff x="1168231" y="1520702"/>
                <a:chExt cx="7730506" cy="4721207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8231" y="1520702"/>
                  <a:ext cx="7730506" cy="4721207"/>
                </a:xfrm>
                <a:prstGeom prst="rect">
                  <a:avLst/>
                </a:prstGeom>
              </p:spPr>
            </p:pic>
            <p:sp>
              <p:nvSpPr>
                <p:cNvPr id="24" name="직사각형 23"/>
                <p:cNvSpPr/>
                <p:nvPr/>
              </p:nvSpPr>
              <p:spPr>
                <a:xfrm>
                  <a:off x="3410400" y="2785171"/>
                  <a:ext cx="346665" cy="289482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/>
                    <a:t>1</a:t>
                  </a:r>
                  <a:endParaRPr lang="ko-KR" altLang="en-US" sz="1100" b="1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684434" y="2252133"/>
                  <a:ext cx="1920240" cy="3083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2684462" y="3528320"/>
                <a:ext cx="1227137" cy="4171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rgbClr val="969696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990850" y="3103552"/>
              <a:ext cx="196849" cy="134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rgbClr val="96969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900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40806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나가기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모달창에서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후 메인 진입 화면으로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852411"/>
                <a:chOff x="2255223" y="2067825"/>
                <a:chExt cx="4020252" cy="852411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774149" y="21602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947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9192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6254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065164" y="1507943"/>
            <a:ext cx="5927161" cy="4727067"/>
            <a:chOff x="1168231" y="1514842"/>
            <a:chExt cx="7313792" cy="614982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3063735" y="316763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185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01807" y="1559975"/>
            <a:ext cx="11529216" cy="4888365"/>
            <a:chOff x="1163955" y="1553083"/>
            <a:chExt cx="12032029" cy="523774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53083"/>
              <a:ext cx="2919138" cy="307108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955" y="4623763"/>
              <a:ext cx="2923414" cy="118965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4429" y="1553083"/>
              <a:ext cx="2923414" cy="254009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0153" y="4107882"/>
              <a:ext cx="2927690" cy="268294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4903" y="1553083"/>
              <a:ext cx="2913547" cy="279425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904" y="4347336"/>
              <a:ext cx="2913546" cy="204177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70398" y="1553083"/>
              <a:ext cx="2925586" cy="1084405"/>
            </a:xfrm>
            <a:prstGeom prst="rect">
              <a:avLst/>
            </a:prstGeom>
          </p:spPr>
        </p:pic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90194"/>
              </p:ext>
            </p:extLst>
          </p:nvPr>
        </p:nvGraphicFramePr>
        <p:xfrm>
          <a:off x="9241234" y="3070787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6" y="1421361"/>
            <a:ext cx="8798943" cy="520379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60" y="746167"/>
            <a:ext cx="3019425" cy="2733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60" y="1908675"/>
            <a:ext cx="5495396" cy="15711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20" y="746167"/>
            <a:ext cx="3019425" cy="2733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20" y="1908675"/>
            <a:ext cx="5495396" cy="157116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5" idx="2"/>
          </p:cNvCxnSpPr>
          <p:nvPr/>
        </p:nvCxnSpPr>
        <p:spPr>
          <a:xfrm>
            <a:off x="4349733" y="3479842"/>
            <a:ext cx="117053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520267" y="3479842"/>
            <a:ext cx="71969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5135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77237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285105" y="1509130"/>
            <a:ext cx="7487279" cy="4732779"/>
            <a:chOff x="1285105" y="1509130"/>
            <a:chExt cx="7487279" cy="4732779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105" y="1509130"/>
              <a:ext cx="7487279" cy="4732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582834" y="2269066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82834" y="4705071"/>
              <a:ext cx="2189550" cy="1536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34667" y="477483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7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174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49356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78317" y="1572860"/>
            <a:ext cx="6215151" cy="4688836"/>
            <a:chOff x="1978317" y="1572860"/>
            <a:chExt cx="6215151" cy="4688836"/>
          </a:xfrm>
        </p:grpSpPr>
        <p:grpSp>
          <p:nvGrpSpPr>
            <p:cNvPr id="26" name="그룹 25"/>
            <p:cNvGrpSpPr/>
            <p:nvPr/>
          </p:nvGrpSpPr>
          <p:grpSpPr>
            <a:xfrm>
              <a:off x="1978317" y="1572860"/>
              <a:ext cx="5622633" cy="4688836"/>
              <a:chOff x="1978317" y="1572860"/>
              <a:chExt cx="5622633" cy="468883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978317" y="1572860"/>
                <a:ext cx="5622633" cy="4688836"/>
                <a:chOff x="1121067" y="649963"/>
                <a:chExt cx="7776573" cy="6361669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649963"/>
                  <a:ext cx="7776573" cy="4597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5099069"/>
                  <a:ext cx="7756235" cy="19125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4" name="직사각형 33"/>
              <p:cNvSpPr/>
              <p:nvPr/>
            </p:nvSpPr>
            <p:spPr>
              <a:xfrm>
                <a:off x="7088564" y="5965683"/>
                <a:ext cx="497681" cy="295275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645562" y="3807860"/>
              <a:ext cx="2547906" cy="1966718"/>
              <a:chOff x="5645562" y="3807860"/>
              <a:chExt cx="2547906" cy="196671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45562" y="3807860"/>
                <a:ext cx="2547906" cy="740537"/>
                <a:chOff x="3624263" y="2657475"/>
                <a:chExt cx="4943475" cy="1543050"/>
              </a:xfrm>
            </p:grpSpPr>
            <p:pic>
              <p:nvPicPr>
                <p:cNvPr id="31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4263" y="2657475"/>
                  <a:ext cx="4943475" cy="1543050"/>
                </a:xfrm>
                <a:prstGeom prst="rect">
                  <a:avLst/>
                </a:prstGeom>
                <a:noFill/>
                <a:ln w="9525">
                  <a:solidFill>
                    <a:srgbClr val="FF9E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3718560" y="3457113"/>
                  <a:ext cx="1173480" cy="558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562" y="4623434"/>
                <a:ext cx="1744027" cy="1151144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직사각형 27"/>
            <p:cNvSpPr/>
            <p:nvPr/>
          </p:nvSpPr>
          <p:spPr>
            <a:xfrm>
              <a:off x="3063735" y="164217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0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6532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140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1121067" y="1938854"/>
            <a:ext cx="7794333" cy="3867586"/>
            <a:chOff x="1121067" y="1938854"/>
            <a:chExt cx="7794333" cy="3867586"/>
          </a:xfrm>
        </p:grpSpPr>
        <p:grpSp>
          <p:nvGrpSpPr>
            <p:cNvPr id="48" name="그룹 47"/>
            <p:cNvGrpSpPr/>
            <p:nvPr/>
          </p:nvGrpSpPr>
          <p:grpSpPr>
            <a:xfrm>
              <a:off x="1121067" y="1938854"/>
              <a:ext cx="7794333" cy="3867586"/>
              <a:chOff x="1121067" y="1938854"/>
              <a:chExt cx="7794333" cy="3867586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1938854"/>
                <a:ext cx="7792832" cy="3865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8039100" y="5074920"/>
                <a:ext cx="87630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809735" y="315526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5971" y="2387600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21" y="1473683"/>
            <a:ext cx="9962558" cy="49779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96" y="1441866"/>
            <a:ext cx="8391007" cy="517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7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838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3254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202897" y="1510963"/>
            <a:ext cx="7651695" cy="4730946"/>
            <a:chOff x="1202897" y="1510963"/>
            <a:chExt cx="7651695" cy="4730946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97" y="1510963"/>
              <a:ext cx="7651695" cy="4730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451600" y="2150533"/>
              <a:ext cx="2243667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0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정책</a:t>
            </a:r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125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2613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40320" y="1484667"/>
            <a:ext cx="7790320" cy="4773619"/>
            <a:chOff x="1140320" y="1484667"/>
            <a:chExt cx="7790320" cy="477361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320" y="1484667"/>
              <a:ext cx="7790320" cy="4773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2926080" y="5052060"/>
              <a:ext cx="3444240" cy="464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44740" y="5593079"/>
              <a:ext cx="1485900" cy="664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6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680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sp>
          <p:nvSpPr>
            <p:cNvPr id="12" name="직사각형 11"/>
            <p:cNvSpPr/>
            <p:nvPr/>
          </p:nvSpPr>
          <p:spPr>
            <a:xfrm>
              <a:off x="1934308" y="1635369"/>
              <a:ext cx="6031523" cy="460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255223" y="2067825"/>
              <a:ext cx="5204971" cy="4031885"/>
              <a:chOff x="2255223" y="2067825"/>
              <a:chExt cx="5204971" cy="40318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55223" y="2067825"/>
                <a:ext cx="1794934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메이커 정보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55223" y="2700498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메이커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기업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명*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55223" y="2920236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55223" y="343128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사업자 구분*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55223" y="3651027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개인 사업자 선택</a:t>
                </a:r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55223" y="400866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관리자 휴대폰 번호*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55223" y="4228407"/>
                <a:ext cx="4409346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55223" y="4787160"/>
                <a:ext cx="2773884" cy="396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필수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 정보 수집 동의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선택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펀펀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메이커를 위한 뉴스레터 받기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38612" y="4222378"/>
                <a:ext cx="628901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인증하기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55223" y="5801961"/>
                <a:ext cx="1874573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시작하기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8073"/>
              </p:ext>
            </p:extLst>
          </p:nvPr>
        </p:nvGraphicFramePr>
        <p:xfrm>
          <a:off x="9168341" y="2479154"/>
          <a:ext cx="2688299" cy="381854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0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사업자 구분 선택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휴대폰 번호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 번호 입력 후 인증번호 전송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휴대폰으로 전송 된 입력번호 입력 하여 번호 인증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동의사항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필수 항목은 반드시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07246" y="364915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07246" y="42228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07246" y="4840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807246" y="58019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17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02" y="1574643"/>
            <a:ext cx="9983396" cy="485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1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82" y="1453278"/>
            <a:ext cx="10392275" cy="515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2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4874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2803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22" name="그룹 21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5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6" name="직사각형 55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54" name="직사각형 53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51" name="직사각형 50"/>
              <p:cNvSpPr/>
              <p:nvPr/>
            </p:nvSpPr>
            <p:spPr>
              <a:xfrm>
                <a:off x="1289451" y="5075555"/>
                <a:ext cx="899789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smtClean="0">
                    <a:solidFill>
                      <a:srgbClr val="FF9E00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직사각형 43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6727630" y="235079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66495" y="5451553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1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1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ht_user_w_MS_storeReg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75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34303" y="1530488"/>
            <a:ext cx="7617127" cy="4732779"/>
            <a:chOff x="1285105" y="1505087"/>
            <a:chExt cx="7617127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75" name="그룹 74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7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/>
                    </a:p>
                  </p:txBody>
                </p:sp>
              </p:grp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73" name="직사각형 72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smtClean="0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dirty="0" smtClean="0">
                      <a:solidFill>
                        <a:srgbClr val="FF9E00"/>
                      </a:solidFill>
                    </a:rPr>
                    <a:t>스토어 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</p:grpSp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9" name="직사각형 58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65" name="직사각형 64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 하시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신청이 완료 되었습니다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 옵션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018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3932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285105" y="1505087"/>
            <a:ext cx="7487279" cy="4732779"/>
            <a:chOff x="1285105" y="1505087"/>
            <a:chExt cx="7487279" cy="4732779"/>
          </a:xfrm>
        </p:grpSpPr>
        <p:grpSp>
          <p:nvGrpSpPr>
            <p:cNvPr id="37" name="그룹 36"/>
            <p:cNvGrpSpPr/>
            <p:nvPr/>
          </p:nvGrpSpPr>
          <p:grpSpPr>
            <a:xfrm>
              <a:off x="1285105" y="1505087"/>
              <a:ext cx="7487279" cy="4732779"/>
              <a:chOff x="1258971" y="1492387"/>
              <a:chExt cx="7487279" cy="4732779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258971" y="1492387"/>
                <a:ext cx="7487279" cy="4732779"/>
                <a:chOff x="1285105" y="1509130"/>
                <a:chExt cx="7487279" cy="4732779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1285105" y="1509130"/>
                  <a:ext cx="7487279" cy="4732779"/>
                  <a:chOff x="1285105" y="1509130"/>
                  <a:chExt cx="7487279" cy="4732779"/>
                </a:xfrm>
              </p:grpSpPr>
              <p:pic>
                <p:nvPicPr>
                  <p:cNvPr id="8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5105" y="15091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927350" y="57658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88" name="직사각형 87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365249" y="294957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035299" y="2063749"/>
                <a:ext cx="17391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확인 및 배송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9E00"/>
                  </a:solidFill>
                </a:rPr>
                <a:t>주문 확인 및 배송 관리</a:t>
              </a:r>
              <a:endParaRPr lang="ko-KR" altLang="en-US" sz="600" b="1" dirty="0">
                <a:solidFill>
                  <a:srgbClr val="FF9E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스토어 문의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061433" y="2265294"/>
              <a:ext cx="4466777" cy="319901"/>
              <a:chOff x="3061433" y="2265294"/>
              <a:chExt cx="4466777" cy="319901"/>
            </a:xfrm>
          </p:grpSpPr>
          <p:pic>
            <p:nvPicPr>
              <p:cNvPr id="7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주문자 아이디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090868" y="2369223"/>
                <a:ext cx="640557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주문 금액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상세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현재 상태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061433" y="2591043"/>
              <a:ext cx="4466777" cy="562790"/>
              <a:chOff x="3061433" y="2591043"/>
              <a:chExt cx="4466777" cy="562790"/>
            </a:xfrm>
          </p:grpSpPr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idhong1111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93726" y="2679581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결제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061433" y="3126016"/>
              <a:ext cx="4466777" cy="562790"/>
              <a:chOff x="3061433" y="3126016"/>
              <a:chExt cx="4466777" cy="562790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3126016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3809413" y="3238016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idkim2222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01656" y="3206030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배송 중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471" y="3884568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2714768" y="189705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4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898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569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9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" name="직사각형 94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93" name="직사각형 92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78" name="직사각형 77"/>
              <p:cNvSpPr/>
              <p:nvPr/>
            </p:nvSpPr>
            <p:spPr>
              <a:xfrm>
                <a:off x="1365249" y="293433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스토어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C000"/>
                  </a:solidFill>
                </a:rPr>
                <a:t>스토어 문의 관리</a:t>
              </a:r>
              <a:endParaRPr lang="ko-KR" altLang="en-US" sz="600" b="1" dirty="0">
                <a:solidFill>
                  <a:srgbClr val="FFC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6673263" y="239458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6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45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ht_user_m_MS_myProject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21843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프로젝트 리스트 표시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1985" y="1673598"/>
            <a:ext cx="2157712" cy="4147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81985" y="1673598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985" y="1913467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87" y="2472388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632" y="3747208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3087" y="4529668"/>
            <a:ext cx="1975507" cy="2624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프로젝트 관리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40" y="1673597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펀펀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2440" y="1913466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3087" y="3747207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갈비 통닭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이젠</a:t>
            </a:r>
            <a:endParaRPr lang="en-US" altLang="ko-KR" sz="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펀딩</a:t>
            </a: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 준비 </a:t>
            </a: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작성중</a:t>
            </a:r>
            <a:endParaRPr lang="ko-KR" altLang="en-US" sz="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3542" y="5045500"/>
            <a:ext cx="1975507" cy="731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5174" b="89273"/>
          <a:stretch/>
        </p:blipFill>
        <p:spPr bwMode="auto">
          <a:xfrm>
            <a:off x="4081985" y="1673599"/>
            <a:ext cx="306649" cy="2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1" t="4766" b="89875"/>
          <a:stretch/>
        </p:blipFill>
        <p:spPr bwMode="auto">
          <a:xfrm>
            <a:off x="5948691" y="1673599"/>
            <a:ext cx="291006" cy="2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4000209" y="437141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54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44" y="1449860"/>
            <a:ext cx="3034912" cy="496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1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687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5870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관리를 위한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DRAWER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프로젝트에 등록된 문의에 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4" name="그룹 23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20" name="직사각형 19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8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44" name="직사각형 43"/>
          <p:cNvSpPr/>
          <p:nvPr/>
        </p:nvSpPr>
        <p:spPr>
          <a:xfrm>
            <a:off x="4173542" y="389960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430109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474375" y="403576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26882" y="393516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493666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722144" y="497290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37" name="직사각형 36"/>
          <p:cNvSpPr/>
          <p:nvPr/>
        </p:nvSpPr>
        <p:spPr>
          <a:xfrm>
            <a:off x="1308283" y="16360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5393009" y="328331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30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00" y="1470484"/>
            <a:ext cx="9101514" cy="492184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53" y="1450331"/>
            <a:ext cx="3037070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450331"/>
            <a:ext cx="4991100" cy="6191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62" y="2253720"/>
            <a:ext cx="4429125" cy="42862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" y="5231756"/>
            <a:ext cx="6048375" cy="60007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8" idx="3"/>
          </p:cNvCxnSpPr>
          <p:nvPr/>
        </p:nvCxnSpPr>
        <p:spPr>
          <a:xfrm flipV="1">
            <a:off x="5605687" y="1874307"/>
            <a:ext cx="744313" cy="5937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66934" y="1591732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>
            <a:off x="5605687" y="5831831"/>
            <a:ext cx="744313" cy="380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50000" y="5929726"/>
            <a:ext cx="3191933" cy="56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476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ht_user_m_MS_store_manage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28341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스토어 주문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프로젝트와 연결된 스토어에 등록된 주문 관리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122876" y="1771859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2" name="직사각형 31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4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3152" y="284371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주문날짜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smtClean="0">
                <a:solidFill>
                  <a:srgbClr val="0070C0"/>
                </a:solidFill>
              </a:rPr>
              <a:t>30,000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3787" y="329565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배송상태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600" b="1" dirty="0" err="1" smtClean="0">
                <a:solidFill>
                  <a:schemeClr val="accent1">
                    <a:lumMod val="75000"/>
                  </a:schemeClr>
                </a:solidFill>
              </a:rPr>
              <a:t>배송중</a:t>
            </a:r>
            <a:endParaRPr lang="ko-KR" alt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5438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idhong1111 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48" y="1450331"/>
            <a:ext cx="3034103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141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0819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5" name="그룹 24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3" name="직사각형 32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324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0" y="626201"/>
            <a:ext cx="10041069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1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승인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97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ht_admin_project_submit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649"/>
              </p:ext>
            </p:extLst>
          </p:nvPr>
        </p:nvGraphicFramePr>
        <p:xfrm>
          <a:off x="9168341" y="2479154"/>
          <a:ext cx="2688299" cy="34397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제목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신청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받은 프로젝트의 상세 내용을 표시하는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상세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체크 박스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승인 버튼 활성화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승인 버튼 클릭하여 승인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완료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54438" y="1516331"/>
            <a:ext cx="7748613" cy="4710289"/>
            <a:chOff x="1154438" y="1516331"/>
            <a:chExt cx="7748613" cy="4710289"/>
          </a:xfrm>
        </p:grpSpPr>
        <p:sp>
          <p:nvSpPr>
            <p:cNvPr id="45" name="직사각형 44"/>
            <p:cNvSpPr/>
            <p:nvPr/>
          </p:nvSpPr>
          <p:spPr>
            <a:xfrm>
              <a:off x="1154438" y="1516331"/>
              <a:ext cx="7748613" cy="4710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430753" y="2339716"/>
              <a:ext cx="4466777" cy="319901"/>
              <a:chOff x="3061433" y="2265294"/>
              <a:chExt cx="4466777" cy="319901"/>
            </a:xfrm>
          </p:grpSpPr>
          <p:pic>
            <p:nvPicPr>
              <p:cNvPr id="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신청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신청자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제목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승인여부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430753" y="2665465"/>
              <a:ext cx="4466777" cy="562790"/>
              <a:chOff x="1430753" y="2010145"/>
              <a:chExt cx="4466777" cy="562790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9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8" name="직사각형 9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735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전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30753" y="3277568"/>
              <a:ext cx="4466777" cy="562790"/>
              <a:chOff x="1430753" y="2010145"/>
              <a:chExt cx="4466777" cy="56279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8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8" name="직사각형 8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31687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696" y="2580170"/>
              <a:ext cx="2464668" cy="3504672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819" y="5776424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22122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464829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7826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254098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496985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50780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59" y="531970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7998618" y="5645944"/>
              <a:ext cx="216694" cy="102394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 smtClean="0"/>
                <a:t>승인</a:t>
              </a:r>
              <a:endParaRPr lang="ko-KR" altLang="en-US" sz="500" b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30753" y="1770224"/>
              <a:ext cx="4673849" cy="41549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프로젝트 승인 관리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92286" y="274122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31269" y="243542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9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250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84977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1693133"/>
                <a:chOff x="2255223" y="2067825"/>
                <a:chExt cx="4020252" cy="1693133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2255223" y="3463209"/>
                  <a:ext cx="1874573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시작하기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938318" y="234800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812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등록완료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57" y="1435251"/>
            <a:ext cx="9106885" cy="4974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302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37859"/>
              </p:ext>
            </p:extLst>
          </p:nvPr>
        </p:nvGraphicFramePr>
        <p:xfrm>
          <a:off x="9168341" y="2479154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37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00" y="1446760"/>
            <a:ext cx="9294800" cy="49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6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67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66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21067" y="1907261"/>
            <a:ext cx="7755865" cy="3790757"/>
            <a:chOff x="1184058" y="1632941"/>
            <a:chExt cx="7755865" cy="379075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058" y="1632941"/>
              <a:ext cx="7755865" cy="3790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628316" y="2112158"/>
              <a:ext cx="2020384" cy="1043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1547</Words>
  <Application>Microsoft Office PowerPoint</Application>
  <PresentationFormat>사용자 지정</PresentationFormat>
  <Paragraphs>575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310</cp:revision>
  <dcterms:created xsi:type="dcterms:W3CDTF">2020-01-16T07:12:04Z</dcterms:created>
  <dcterms:modified xsi:type="dcterms:W3CDTF">2020-05-21T07:20:45Z</dcterms:modified>
</cp:coreProperties>
</file>