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9" r:id="rId4"/>
    <p:sldId id="296" r:id="rId5"/>
    <p:sldId id="297" r:id="rId6"/>
    <p:sldId id="298" r:id="rId7"/>
    <p:sldId id="299" r:id="rId8"/>
    <p:sldId id="259" r:id="rId9"/>
    <p:sldId id="290" r:id="rId10"/>
    <p:sldId id="258" r:id="rId11"/>
    <p:sldId id="291" r:id="rId12"/>
    <p:sldId id="260" r:id="rId13"/>
    <p:sldId id="261" r:id="rId14"/>
    <p:sldId id="292" r:id="rId15"/>
    <p:sldId id="300" r:id="rId16"/>
    <p:sldId id="262" r:id="rId17"/>
    <p:sldId id="263" r:id="rId18"/>
    <p:sldId id="265" r:id="rId19"/>
    <p:sldId id="264" r:id="rId20"/>
    <p:sldId id="266" r:id="rId21"/>
    <p:sldId id="267" r:id="rId22"/>
    <p:sldId id="268" r:id="rId23"/>
    <p:sldId id="269" r:id="rId24"/>
    <p:sldId id="270" r:id="rId25"/>
    <p:sldId id="282" r:id="rId26"/>
    <p:sldId id="283" r:id="rId27"/>
    <p:sldId id="284" r:id="rId28"/>
    <p:sldId id="285" r:id="rId29"/>
    <p:sldId id="287" r:id="rId30"/>
    <p:sldId id="276" r:id="rId31"/>
    <p:sldId id="281" r:id="rId32"/>
    <p:sldId id="293" r:id="rId33"/>
    <p:sldId id="294" r:id="rId34"/>
    <p:sldId id="278" r:id="rId35"/>
    <p:sldId id="295" r:id="rId36"/>
    <p:sldId id="277" r:id="rId37"/>
    <p:sldId id="279" r:id="rId38"/>
    <p:sldId id="28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0" y="1656481"/>
            <a:ext cx="3830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이메일인증</a:t>
            </a:r>
            <a:r>
              <a:rPr lang="ko-KR" altLang="en-US" sz="1200" smtClean="0"/>
              <a:t> 추가 예정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233589"/>
            <a:ext cx="3976418" cy="4774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1612" y="1325238"/>
            <a:ext cx="4247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1180169"/>
            <a:ext cx="5299821" cy="3894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204907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180169"/>
            <a:ext cx="4247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개를 한번에 받아오지만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스크롤이 내려가면서 이미지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장씩 로딩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1" y="1180169"/>
            <a:ext cx="6221234" cy="511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465674" y="1414130"/>
            <a:ext cx="499731" cy="8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7777" y="2281320"/>
            <a:ext cx="225852" cy="5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4894" y="2682808"/>
            <a:ext cx="244547" cy="81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9441" y="3498111"/>
            <a:ext cx="733647" cy="7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2559</Words>
  <Application>Microsoft Office PowerPoint</Application>
  <PresentationFormat>와이드스크린</PresentationFormat>
  <Paragraphs>800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379</cp:revision>
  <dcterms:created xsi:type="dcterms:W3CDTF">2020-01-16T07:12:04Z</dcterms:created>
  <dcterms:modified xsi:type="dcterms:W3CDTF">2020-05-21T07:22:38Z</dcterms:modified>
</cp:coreProperties>
</file>