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28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19" r:id="rId25"/>
    <p:sldId id="321" r:id="rId26"/>
    <p:sldId id="316" r:id="rId2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9"/>
      <p:bold r:id="rId30"/>
    </p:embeddedFont>
    <p:embeddedFont>
      <p:font typeface="Microsoft New Tai Lue" panose="020B0502040204020203" pitchFamily="34" charset="0"/>
      <p:regular r:id="rId31"/>
      <p:bold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나눔바른고딕" panose="020B0603020101020101" pitchFamily="50" charset="-127"/>
      <p:regular r:id="rId39"/>
      <p:bold r:id="rId40"/>
    </p:embeddedFont>
    <p:embeddedFont>
      <p:font typeface="KoPub돋움체 Bold" panose="020B0600000101010101" charset="-127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3973767"/>
            <a:ext cx="2592292" cy="45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양식 통일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  <a:endParaRPr lang="ko-KR" altLang="en-US" sz="700" b="1" dirty="0">
              <a:solidFill>
                <a:srgbClr val="FF9E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</a:t>
            </a:r>
            <a:r>
              <a:rPr lang="ko-KR" altLang="en-US" sz="700" b="1" dirty="0">
                <a:solidFill>
                  <a:srgbClr val="FF9E00"/>
                </a:solidFill>
              </a:rPr>
              <a:t>소</a:t>
            </a:r>
            <a:r>
              <a:rPr lang="ko-KR" altLang="en-US" sz="700" b="1" dirty="0">
                <a:solidFill>
                  <a:srgbClr val="FF9E00"/>
                </a:solidFill>
              </a:rPr>
              <a:t> 정보 변경하기</a:t>
            </a:r>
            <a:endParaRPr lang="ko-KR" altLang="en-US" sz="700" b="1" dirty="0">
              <a:solidFill>
                <a:srgbClr val="FF9E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여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54451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1361</Words>
  <Application>Microsoft Office PowerPoint</Application>
  <PresentationFormat>화면 슬라이드 쇼(16:9)</PresentationFormat>
  <Paragraphs>437</Paragraphs>
  <Slides>26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굴림</vt:lpstr>
      <vt:lpstr>Arial</vt:lpstr>
      <vt:lpstr>Microsoft JhengHei</vt:lpstr>
      <vt:lpstr>Dotum</vt:lpstr>
      <vt:lpstr>Microsoft New Tai Lue</vt:lpstr>
      <vt:lpstr>Montserrat</vt:lpstr>
      <vt:lpstr>맑은 고딕</vt:lpstr>
      <vt:lpstr>Droid Serif</vt:lpstr>
      <vt:lpstr>나눔바른고딕</vt:lpstr>
      <vt:lpstr>KoPub돋움체 Bold</vt:lpstr>
      <vt:lpstr>KoPubDotum_Pro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41</cp:revision>
  <dcterms:modified xsi:type="dcterms:W3CDTF">2020-05-07T08:02:29Z</dcterms:modified>
</cp:coreProperties>
</file>