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62" r:id="rId5"/>
    <p:sldId id="258" r:id="rId6"/>
    <p:sldId id="264" r:id="rId7"/>
    <p:sldId id="265" r:id="rId8"/>
    <p:sldId id="269" r:id="rId9"/>
    <p:sldId id="272" r:id="rId10"/>
    <p:sldId id="271" r:id="rId11"/>
    <p:sldId id="270" r:id="rId12"/>
    <p:sldId id="268" r:id="rId13"/>
    <p:sldId id="267" r:id="rId14"/>
    <p:sldId id="273" r:id="rId15"/>
    <p:sldId id="274" r:id="rId16"/>
    <p:sldId id="277" r:id="rId17"/>
    <p:sldId id="278" r:id="rId18"/>
    <p:sldId id="279" r:id="rId19"/>
    <p:sldId id="275" r:id="rId20"/>
    <p:sldId id="276" r:id="rId21"/>
    <p:sldId id="26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96969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6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상세페이지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0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8927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23" y="1623418"/>
            <a:ext cx="7662950" cy="443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상세페이지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0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8927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92" y="1526707"/>
            <a:ext cx="7739731" cy="472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9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상세페이지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0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8927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31" y="1642115"/>
            <a:ext cx="7635110" cy="447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상세페이지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0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8927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22" y="1522900"/>
            <a:ext cx="7669005" cy="465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상세페이지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0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8927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31" y="1520702"/>
            <a:ext cx="7730506" cy="47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상세페이지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0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8927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2065164" y="1507943"/>
            <a:ext cx="5927161" cy="4727067"/>
            <a:chOff x="1168231" y="1514842"/>
            <a:chExt cx="7313792" cy="614982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8231" y="1514842"/>
              <a:ext cx="7226732" cy="425843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232" y="5771322"/>
              <a:ext cx="7313791" cy="1893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685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상세페이지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78824"/>
              </p:ext>
            </p:extLst>
          </p:nvPr>
        </p:nvGraphicFramePr>
        <p:xfrm>
          <a:off x="9193525" y="491455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352609" y="1534574"/>
            <a:ext cx="11529216" cy="4888365"/>
            <a:chOff x="1163955" y="1553083"/>
            <a:chExt cx="12032029" cy="523774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8231" y="1553083"/>
              <a:ext cx="2919138" cy="307108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3955" y="4623763"/>
              <a:ext cx="2923414" cy="118965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4429" y="1553083"/>
              <a:ext cx="2923414" cy="254009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70153" y="4107882"/>
              <a:ext cx="2927690" cy="268294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4903" y="1553083"/>
              <a:ext cx="2913547" cy="279425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4904" y="4347336"/>
              <a:ext cx="2913546" cy="204177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70398" y="1553083"/>
              <a:ext cx="2925586" cy="10844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44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상세페이지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0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8927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32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상세페이지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0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8927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7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상세페이지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0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8927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74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1382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ht_user_w_MS_makerReg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3917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*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 입력 항목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사업자 구분 선택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셀렉트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박스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 사업자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법인 사업자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관리자명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기본값 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사용자 계정 이름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변경 불가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1309369" y="1650174"/>
            <a:ext cx="7312606" cy="4399309"/>
            <a:chOff x="1542961" y="1553083"/>
            <a:chExt cx="6971567" cy="418294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2961" y="1553083"/>
              <a:ext cx="6971567" cy="418294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4088423" y="1553084"/>
              <a:ext cx="1943100" cy="363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Fun-funding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46654" y="5268145"/>
              <a:ext cx="839922" cy="198918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969696"/>
                  </a:solidFill>
                </a:rPr>
                <a:t>홍길동</a:t>
              </a:r>
              <a:endParaRPr lang="ko-KR" altLang="en-US" sz="1000" b="1" dirty="0">
                <a:solidFill>
                  <a:srgbClr val="969696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139623" y="456033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0" name="직사각형 19"/>
          <p:cNvSpPr/>
          <p:nvPr/>
        </p:nvSpPr>
        <p:spPr>
          <a:xfrm>
            <a:off x="2469220" y="30932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1" name="직사각형 20"/>
          <p:cNvSpPr/>
          <p:nvPr/>
        </p:nvSpPr>
        <p:spPr>
          <a:xfrm>
            <a:off x="1142828" y="551726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88" y="3548403"/>
            <a:ext cx="6980704" cy="40813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855177" y="3604846"/>
            <a:ext cx="1503485" cy="307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320" y="4490400"/>
            <a:ext cx="6980704" cy="408136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678310" y="4584159"/>
            <a:ext cx="1680352" cy="241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rgbClr val="969696"/>
                </a:solidFill>
              </a:rPr>
              <a:t>사업자 구분 선택</a:t>
            </a:r>
            <a:endParaRPr lang="ko-KR" altLang="en-US" sz="1000" b="1" dirty="0">
              <a:solidFill>
                <a:srgbClr val="969696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127" y="4122185"/>
            <a:ext cx="1328781" cy="1119890"/>
          </a:xfrm>
          <a:prstGeom prst="rect">
            <a:avLst/>
          </a:prstGeom>
          <a:ln>
            <a:solidFill>
              <a:srgbClr val="FF9E00"/>
            </a:solidFill>
          </a:ln>
        </p:spPr>
      </p:pic>
    </p:spTree>
    <p:extLst>
      <p:ext uri="{BB962C8B-B14F-4D97-AF65-F5344CB8AC3E}">
        <p14:creationId xmlns:p14="http://schemas.microsoft.com/office/powerpoint/2010/main" val="4380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상세페이지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0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8927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3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상세페이지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0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8927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7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등록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43547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6807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이메일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기본값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사용자 이메일 주소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변경 불가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6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7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8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063" y="1755307"/>
            <a:ext cx="7438320" cy="416191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672496" y="2219836"/>
            <a:ext cx="2204912" cy="24173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rgbClr val="969696"/>
                </a:solidFill>
              </a:rPr>
              <a:t>ezen@abc.com</a:t>
            </a:r>
            <a:endParaRPr lang="ko-KR" altLang="en-US" sz="1000" b="1" dirty="0">
              <a:solidFill>
                <a:srgbClr val="969696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57926" y="4307058"/>
            <a:ext cx="342900" cy="175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err="1" smtClean="0">
                <a:solidFill>
                  <a:srgbClr val="969696"/>
                </a:solidFill>
              </a:rPr>
              <a:t>펀펀</a:t>
            </a:r>
            <a:endParaRPr lang="ko-KR" altLang="en-US" sz="800" b="1" dirty="0">
              <a:solidFill>
                <a:srgbClr val="969696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01046" y="4955637"/>
            <a:ext cx="2933794" cy="31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>
              <a:solidFill>
                <a:srgbClr val="969696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840" y="3843584"/>
            <a:ext cx="1524762" cy="926948"/>
          </a:xfrm>
          <a:prstGeom prst="rect">
            <a:avLst/>
          </a:prstGeom>
          <a:ln>
            <a:solidFill>
              <a:srgbClr val="FF9E00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1255262" y="2172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21" name="직사각형 20"/>
          <p:cNvSpPr/>
          <p:nvPr/>
        </p:nvSpPr>
        <p:spPr>
          <a:xfrm>
            <a:off x="1256699" y="331237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5</a:t>
            </a:r>
            <a:endParaRPr lang="ko-KR" altLang="en-US" sz="1100" b="1" dirty="0"/>
          </a:p>
        </p:txBody>
      </p:sp>
      <p:sp>
        <p:nvSpPr>
          <p:cNvPr id="22" name="직사각형 21"/>
          <p:cNvSpPr/>
          <p:nvPr/>
        </p:nvSpPr>
        <p:spPr>
          <a:xfrm>
            <a:off x="1179314" y="395557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6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1179314" y="429233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7</a:t>
            </a:r>
            <a:endParaRPr lang="ko-KR" altLang="en-US" sz="11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899" y="5295371"/>
            <a:ext cx="2252032" cy="484528"/>
          </a:xfrm>
          <a:prstGeom prst="rect">
            <a:avLst/>
          </a:prstGeom>
          <a:ln>
            <a:solidFill>
              <a:srgbClr val="FF9E00"/>
            </a:solidFill>
          </a:ln>
        </p:spPr>
      </p:pic>
    </p:spTree>
    <p:extLst>
      <p:ext uri="{BB962C8B-B14F-4D97-AF65-F5344CB8AC3E}">
        <p14:creationId xmlns:p14="http://schemas.microsoft.com/office/powerpoint/2010/main" val="27105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등록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3938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6807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이메일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기본값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사용자 이메일 주소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변경 불가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6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7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8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063" y="1755307"/>
            <a:ext cx="7438320" cy="416191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672496" y="2219836"/>
            <a:ext cx="2204912" cy="24173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rgbClr val="969696"/>
                </a:solidFill>
              </a:rPr>
              <a:t>ezen@abc.com</a:t>
            </a:r>
            <a:endParaRPr lang="ko-KR" altLang="en-US" sz="1000" b="1" dirty="0">
              <a:solidFill>
                <a:srgbClr val="969696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57926" y="4307058"/>
            <a:ext cx="342900" cy="175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err="1" smtClean="0">
                <a:solidFill>
                  <a:srgbClr val="969696"/>
                </a:solidFill>
              </a:rPr>
              <a:t>펀펀</a:t>
            </a:r>
            <a:endParaRPr lang="ko-KR" altLang="en-US" sz="800" b="1" dirty="0">
              <a:solidFill>
                <a:srgbClr val="969696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01046" y="4955637"/>
            <a:ext cx="2933794" cy="31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>
              <a:solidFill>
                <a:srgbClr val="969696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840" y="3843584"/>
            <a:ext cx="1524762" cy="926948"/>
          </a:xfrm>
          <a:prstGeom prst="rect">
            <a:avLst/>
          </a:prstGeom>
          <a:ln>
            <a:solidFill>
              <a:srgbClr val="FF9E00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1255262" y="2172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21" name="직사각형 20"/>
          <p:cNvSpPr/>
          <p:nvPr/>
        </p:nvSpPr>
        <p:spPr>
          <a:xfrm>
            <a:off x="1256699" y="331237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5</a:t>
            </a:r>
            <a:endParaRPr lang="ko-KR" altLang="en-US" sz="1100" b="1" dirty="0"/>
          </a:p>
        </p:txBody>
      </p:sp>
      <p:sp>
        <p:nvSpPr>
          <p:cNvPr id="22" name="직사각형 21"/>
          <p:cNvSpPr/>
          <p:nvPr/>
        </p:nvSpPr>
        <p:spPr>
          <a:xfrm>
            <a:off x="1179314" y="395557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6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1179314" y="429233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7</a:t>
            </a:r>
            <a:endParaRPr lang="ko-KR" altLang="en-US" sz="11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899" y="5295371"/>
            <a:ext cx="2252032" cy="484528"/>
          </a:xfrm>
          <a:prstGeom prst="rect">
            <a:avLst/>
          </a:prstGeom>
          <a:ln>
            <a:solidFill>
              <a:srgbClr val="FF9E00"/>
            </a:solidFill>
          </a:ln>
        </p:spPr>
      </p:pic>
    </p:spTree>
    <p:extLst>
      <p:ext uri="{BB962C8B-B14F-4D97-AF65-F5344CB8AC3E}">
        <p14:creationId xmlns:p14="http://schemas.microsoft.com/office/powerpoint/2010/main" val="7133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7263" y="236886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54632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등록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등록 완료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1753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ht_user_w_MS_makerReg_done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6863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메이커 스튜디오 메뉴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현 페이지 비활성화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나가기</a:t>
                      </a:r>
                      <a:r>
                        <a:rPr lang="ko-KR" altLang="en-US" sz="1200" b="1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baseline="0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모달창에서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컨펌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후 메인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진입 화면으로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67" y="2008535"/>
            <a:ext cx="7814733" cy="36712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47184" y="5011615"/>
            <a:ext cx="706200" cy="888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89149" y="238760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557" y="4967354"/>
            <a:ext cx="2338021" cy="126119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8180903" y="200977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1" name="직사각형 20"/>
          <p:cNvSpPr/>
          <p:nvPr/>
        </p:nvSpPr>
        <p:spPr>
          <a:xfrm>
            <a:off x="6179916" y="482451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368" y="3933015"/>
            <a:ext cx="1539855" cy="331302"/>
          </a:xfrm>
          <a:prstGeom prst="rect">
            <a:avLst/>
          </a:prstGeom>
          <a:ln>
            <a:solidFill>
              <a:srgbClr val="FF9E00"/>
            </a:solidFill>
          </a:ln>
        </p:spPr>
      </p:pic>
    </p:spTree>
    <p:extLst>
      <p:ext uri="{BB962C8B-B14F-4D97-AF65-F5344CB8AC3E}">
        <p14:creationId xmlns:p14="http://schemas.microsoft.com/office/powerpoint/2010/main" val="27891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229802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개요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55205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ht_user_w_MS_proReg_intro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1847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스튜디오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 페이지 비활성화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31" y="1623419"/>
            <a:ext cx="7704942" cy="44964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042555" y="17464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16" name="직사각형 15"/>
          <p:cNvSpPr/>
          <p:nvPr/>
        </p:nvSpPr>
        <p:spPr>
          <a:xfrm>
            <a:off x="3083032" y="2041309"/>
            <a:ext cx="283389" cy="12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err="1" smtClean="0">
                <a:solidFill>
                  <a:srgbClr val="969696"/>
                </a:solidFill>
              </a:rPr>
              <a:t>펀펀</a:t>
            </a:r>
            <a:endParaRPr lang="ko-KR" altLang="en-US" sz="800" b="1" dirty="0">
              <a:solidFill>
                <a:srgbClr val="969696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87092" y="3508968"/>
            <a:ext cx="283389" cy="12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err="1" smtClean="0">
                <a:solidFill>
                  <a:srgbClr val="969696"/>
                </a:solidFill>
              </a:rPr>
              <a:t>펀펀</a:t>
            </a:r>
            <a:endParaRPr lang="ko-KR" altLang="en-US" sz="800" b="1" dirty="0">
              <a:solidFill>
                <a:srgbClr val="969696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526" y="5699989"/>
            <a:ext cx="1539855" cy="331302"/>
          </a:xfrm>
          <a:prstGeom prst="rect">
            <a:avLst/>
          </a:prstGeom>
          <a:ln>
            <a:solidFill>
              <a:srgbClr val="FF9E00"/>
            </a:solidFill>
          </a:ln>
        </p:spPr>
      </p:pic>
    </p:spTree>
    <p:extLst>
      <p:ext uri="{BB962C8B-B14F-4D97-AF65-F5344CB8AC3E}">
        <p14:creationId xmlns:p14="http://schemas.microsoft.com/office/powerpoint/2010/main" val="24757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46719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동의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0477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ht_user_w_MS_proReg_agreement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80193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등록 필수 동의 사항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모두 체크해야 시작하기 버튼 활성화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30" y="1708617"/>
            <a:ext cx="7695013" cy="426136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899023" y="2996566"/>
            <a:ext cx="2933794" cy="31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>
              <a:solidFill>
                <a:srgbClr val="969696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606" y="5418635"/>
            <a:ext cx="1539855" cy="331302"/>
          </a:xfrm>
          <a:prstGeom prst="rect">
            <a:avLst/>
          </a:prstGeom>
          <a:ln>
            <a:solidFill>
              <a:srgbClr val="FF9E00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2569660" y="344421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461" y="3668828"/>
            <a:ext cx="1033047" cy="628020"/>
          </a:xfrm>
          <a:prstGeom prst="rect">
            <a:avLst/>
          </a:prstGeom>
          <a:ln>
            <a:solidFill>
              <a:srgbClr val="FF9E00"/>
            </a:solidFill>
          </a:ln>
        </p:spPr>
      </p:pic>
    </p:spTree>
    <p:extLst>
      <p:ext uri="{BB962C8B-B14F-4D97-AF65-F5344CB8AC3E}">
        <p14:creationId xmlns:p14="http://schemas.microsoft.com/office/powerpoint/2010/main" val="274885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상세페이지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0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8927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462847" y="1448914"/>
            <a:ext cx="6990871" cy="4846785"/>
            <a:chOff x="1156209" y="929523"/>
            <a:chExt cx="7695534" cy="554709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7880" y="929523"/>
              <a:ext cx="7662577" cy="445149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6209" y="5376489"/>
              <a:ext cx="7695534" cy="1100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687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상세페이지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0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8927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31" y="1677210"/>
            <a:ext cx="7712953" cy="441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3827</TotalTime>
  <Words>558</Words>
  <Application>Microsoft Office PowerPoint</Application>
  <PresentationFormat>와이드스크린</PresentationFormat>
  <Paragraphs>259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HYEONTAE</cp:lastModifiedBy>
  <cp:revision>217</cp:revision>
  <dcterms:created xsi:type="dcterms:W3CDTF">2020-01-16T07:12:04Z</dcterms:created>
  <dcterms:modified xsi:type="dcterms:W3CDTF">2020-05-05T13:52:17Z</dcterms:modified>
</cp:coreProperties>
</file>