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301" r:id="rId2"/>
    <p:sldId id="323" r:id="rId3"/>
    <p:sldId id="262" r:id="rId4"/>
    <p:sldId id="375" r:id="rId5"/>
    <p:sldId id="378" r:id="rId6"/>
    <p:sldId id="373" r:id="rId7"/>
    <p:sldId id="376" r:id="rId8"/>
    <p:sldId id="286" r:id="rId9"/>
    <p:sldId id="372" r:id="rId10"/>
    <p:sldId id="371" r:id="rId11"/>
    <p:sldId id="294" r:id="rId12"/>
    <p:sldId id="295" r:id="rId13"/>
    <p:sldId id="296" r:id="rId14"/>
    <p:sldId id="297" r:id="rId15"/>
    <p:sldId id="298" r:id="rId16"/>
    <p:sldId id="299" r:id="rId17"/>
    <p:sldId id="314" r:id="rId18"/>
    <p:sldId id="365" r:id="rId19"/>
    <p:sldId id="366" r:id="rId20"/>
    <p:sldId id="287" r:id="rId21"/>
    <p:sldId id="367" r:id="rId22"/>
    <p:sldId id="377" r:id="rId23"/>
    <p:sldId id="319" r:id="rId24"/>
    <p:sldId id="321" r:id="rId25"/>
    <p:sldId id="316" r:id="rId26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Montserrat" panose="020B0600000101010101" charset="0"/>
      <p:regular r:id="rId30"/>
      <p:bold r:id="rId31"/>
      <p:italic r:id="rId32"/>
      <p:boldItalic r:id="rId33"/>
    </p:embeddedFont>
    <p:embeddedFont>
      <p:font typeface="KoPub돋움체 Bold" panose="020B0600000101010101" charset="-127"/>
      <p:bold r:id="rId34"/>
    </p:embeddedFont>
    <p:embeddedFont>
      <p:font typeface="나눔바른고딕" panose="020B0600000101010101" charset="-127"/>
      <p:regular r:id="rId35"/>
      <p:bold r:id="rId36"/>
    </p:embeddedFont>
    <p:embeddedFont>
      <p:font typeface="Microsoft New Tai Lue" panose="020B0502040204020203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FADCA5"/>
    <a:srgbClr val="FFCB9C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460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ADCA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:a16="http://schemas.microsoft.com/office/drawing/2014/main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:a16="http://schemas.microsoft.com/office/drawing/2014/main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:a16="http://schemas.microsoft.com/office/drawing/2014/main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:a16="http://schemas.microsoft.com/office/drawing/2014/main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 정의서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48184"/>
              </p:ext>
            </p:extLst>
          </p:nvPr>
        </p:nvGraphicFramePr>
        <p:xfrm>
          <a:off x="1635550" y="709867"/>
          <a:ext cx="5764520" cy="4210585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293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1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담당자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en-US" altLang="ko-KR" sz="1200" b="1" u="none" strike="noStrike" dirty="0" smtClean="0"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민기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33391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22289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33493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3158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12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50765"/>
              </p:ext>
            </p:extLst>
          </p:nvPr>
        </p:nvGraphicFramePr>
        <p:xfrm>
          <a:off x="219114" y="673813"/>
          <a:ext cx="8714513" cy="4229648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366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</a:t>
                      </a:r>
                      <a:r>
                        <a:rPr lang="ko-KR" altLang="en-US" sz="14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스튜디오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등록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프로젝트를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오픈할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수 있는 메이커 회원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등록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기본정보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진행기간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시작 날짜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종료 날짜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목표금액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가격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이미지 등</a:t>
                      </a:r>
                      <a:r>
                        <a:rPr lang="en-US" altLang="ko-KR" sz="1200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200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정산방법 및 세부내용 작성 후 등록 신청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승인 후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오픈가능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목록 및 상세정보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승인된 프로젝트 오픈 전 수정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문의 사항 답변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프로젝트별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회차별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입금 해야 하는 금액 및 기간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스토어 등록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성공한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프로젝트에 한하여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오픈신청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및 관리자 승인 후 오픈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상세설명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가격 등 설정 후 등록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판매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상품 옵션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주문 확인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 설정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4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승인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 신청한 프로젝트의 정보 확인 후 승인 또는 거절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정산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완료 된 프로젝트의 정산 상태 확인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최종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받은 금액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 진행 상태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정산전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x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회차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정산 중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정산완료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))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김현태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619503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2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4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실시간 채팅 상담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문의 글 등록하면 관리자가 답변을 해주는 형태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바로 답변이 진행이 되면 채팅 형식으로 진행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바로 답변이 안되면 시간이 지난 후 확인 가능 하도록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이슈 및 사이트 공지사항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FAQ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회사 메인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컨셉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소개 및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참여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오픈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사이트 이용 방법 등 자주 묻는 질문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 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 목록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 등록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FAQ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FAQ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FAQ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실시간 채팅 상담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회원들의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1:1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문의와 채팅 문의 답변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한송우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03165"/>
              </p:ext>
            </p:extLst>
          </p:nvPr>
        </p:nvGraphicFramePr>
        <p:xfrm>
          <a:off x="251520" y="771552"/>
          <a:ext cx="8640960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6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회원정보변경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입력한 정보를 수정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카테고리 설정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회원탈퇴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프로필 수정 페이지 내 회원탈퇴 버튼을 통해 탈퇴 가능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나의 계좌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수익금 정산 받을 계좌 등록 및 수정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예치금 충전 및 이용내역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출금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나의 </a:t>
                      </a:r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프로젝트의 목록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진행상태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프로젝트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프로젝트 목록 및 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주문조회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샵에서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구매한 상품의 주문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 조회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유서희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55348"/>
              </p:ext>
            </p:extLst>
          </p:nvPr>
        </p:nvGraphicFramePr>
        <p:xfrm>
          <a:off x="251518" y="627534"/>
          <a:ext cx="8640962" cy="432152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008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5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로그아웃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검색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카테고리별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리스트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네비게이션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바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슬라이드 배너광고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추천 프로젝트 리스트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관리자가 선택한 프로젝트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마감 직전 프로젝트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성공 판매 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8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입력 로그인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네이버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카카오톡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구글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간편로그인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네이버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카카오톡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구글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간편 회원가입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##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주소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비밀번호만으로 회원가입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관심카테고리 설정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à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간편 회원가입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상세정보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전화번호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계좌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-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필요한 서비스를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이용할때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등록이 안되어있다면 추가하라는 알림이 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 찾기</a:t>
                      </a:r>
                      <a:r>
                        <a:rPr lang="en-US" altLang="ko-KR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찾기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찾기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이메일을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입력해보세요 서비스 가입 여부를 확인해드립니다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or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휴대폰번호를 입력해보세요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찾기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가입 시 이용한 이름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or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휴대폰번호를 이용하여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임시비밀번호 전송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 조회 및 상세 내용 확인 및 회원 상태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정상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 상세보기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간단한 정보관리 및 불량회원에 대한 제제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투자제한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조회 및 상세 내용 확인 및 메이커 상태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정상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3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 이전 프로젝트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 중 프로젝트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 완료 프로젝트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수정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 승인된 프로젝트의 문제 발생 시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01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계정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마스터 관리자 계정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계정 등록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마스터 관리자는 관리자 권한 부여 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준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최민기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21609"/>
              </p:ext>
            </p:extLst>
          </p:nvPr>
        </p:nvGraphicFramePr>
        <p:xfrm>
          <a:off x="254756" y="699542"/>
          <a:ext cx="8637723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2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1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목록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투자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카테고리별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목록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오픈예정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달성 완료 프로젝트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달성 실패 프로젝트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성공 및 달성 가능성 높은 프로젝트 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상세보기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정보확인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목표금액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기간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정산방법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프로젝트 등록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 페이지에서 관심 프로젝트 등록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마이페이지에서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확인 가능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투자프로젝트인 경우 금액 선택 후 결제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리워드프로젝트인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경우 옵션에 따른 상품 및 금액 선택 후 배송정보 입력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결제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등록한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배송지를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기본 배송지로 설정하시겠습니까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?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신고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불량 프로젝트 신고 페이지로 이동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신고 시 증거자료 제출 필요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파일 업로드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문의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프로젝트에 대한 문의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메이커의 답변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권기범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911714"/>
              </p:ext>
            </p:extLst>
          </p:nvPr>
        </p:nvGraphicFramePr>
        <p:xfrm>
          <a:off x="323528" y="771544"/>
          <a:ext cx="8568953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03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5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목록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카테고리별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상품 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상세보기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가격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이미지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관련 내용 포함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 내용 등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구매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구매 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개수 선택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배송지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결제정보 입력 후 결제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문의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상품에 대한 문의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메이커의 답변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목록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신청된 상품들과 판매되는 상품 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승인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신청 받은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성공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상품에 대한 스토어 오픈 정보 및 상품 옵션 검토 후 승인 또는 거절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수정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판매중인 상품 문제 발생 시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[DB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507-06\Desktop\20200107_14312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r="19667"/>
          <a:stretch/>
        </p:blipFill>
        <p:spPr bwMode="auto">
          <a:xfrm>
            <a:off x="1258545" y="948115"/>
            <a:ext cx="6452106" cy="390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41872" y="210273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펀딩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48723" y="2103913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예치금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576" y="210273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실시간 채팅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90073" y="2923939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프로젝트 신고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41872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메이커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69438" y="29282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스토어 주문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28169" y="2923940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스토어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28169" y="63440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위험 요인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28169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프로젝트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35021" y="634405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카테고리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69053" y="3706305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FAQ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78848" y="370630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공지사항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5576" y="370630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관리자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78848" y="4570403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슬라이드 배너 관리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69053" y="457536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추천 프로젝트 관리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35021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프로젝트 옵션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35021" y="2112618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스토어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프로젝트 문의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48803" y="2923940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스토어 옵션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48723" y="128388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관심 프로젝트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70139"/>
            <a:ext cx="8732519" cy="48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056906" y="745491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056906" y="153037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056906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056906" y="3100140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809424" y="912319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1809424" y="1697202"/>
            <a:ext cx="27625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개발 환경</a:t>
            </a:r>
            <a:endParaRPr kumimoji="1"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1809424" y="2482085"/>
            <a:ext cx="3266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요구사항 정의서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1809424" y="3266968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[DB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] ERD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(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초안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)</a:t>
            </a:r>
          </a:p>
        </p:txBody>
      </p:sp>
      <p:sp>
        <p:nvSpPr>
          <p:cNvPr id="10" name="텍스트 상자 16"/>
          <p:cNvSpPr txBox="1"/>
          <p:nvPr/>
        </p:nvSpPr>
        <p:spPr>
          <a:xfrm>
            <a:off x="1056906" y="388502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16"/>
          <p:cNvSpPr txBox="1"/>
          <p:nvPr/>
        </p:nvSpPr>
        <p:spPr>
          <a:xfrm>
            <a:off x="5220072" y="727359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1795878" y="4050330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화면 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3689417" y="75899"/>
            <a:ext cx="1863603" cy="67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3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텍스트 상자 20"/>
          <p:cNvSpPr txBox="1"/>
          <p:nvPr/>
        </p:nvSpPr>
        <p:spPr>
          <a:xfrm>
            <a:off x="5940152" y="817608"/>
            <a:ext cx="2592292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진행 현황</a:t>
            </a:r>
            <a:endParaRPr lang="en-US" altLang="ko-KR" sz="17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  <p:sp>
        <p:nvSpPr>
          <p:cNvPr id="22" name="텍스트 상자 16"/>
          <p:cNvSpPr txBox="1"/>
          <p:nvPr/>
        </p:nvSpPr>
        <p:spPr>
          <a:xfrm>
            <a:off x="5220072" y="1558702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07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4" name="텍스트 상자 20"/>
          <p:cNvSpPr txBox="1"/>
          <p:nvPr/>
        </p:nvSpPr>
        <p:spPr>
          <a:xfrm>
            <a:off x="5940152" y="1631799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이번 주 </a:t>
            </a:r>
            <a:r>
              <a:rPr lang="en-US" altLang="ko-KR" sz="17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FeedBack</a:t>
            </a:r>
            <a:endParaRPr lang="en-US" altLang="ko-KR" sz="17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37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현황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3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진행 현황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399376"/>
              </p:ext>
            </p:extLst>
          </p:nvPr>
        </p:nvGraphicFramePr>
        <p:xfrm>
          <a:off x="840800" y="704253"/>
          <a:ext cx="7907663" cy="4138577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2075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1075778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008089202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1952235814"/>
                    </a:ext>
                  </a:extLst>
                </a:gridCol>
              </a:tblGrid>
              <a:tr h="3631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담당자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화면설계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웹 구현 현황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모바일 구현 현황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en-US" altLang="ko-KR" sz="1200" b="1" u="none" strike="noStrike" dirty="0" smtClean="0"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민기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N/A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33391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22289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33493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3158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12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8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:a16="http://schemas.microsoft.com/office/drawing/2014/main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:a16="http://schemas.microsoft.com/office/drawing/2014/main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5535961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디스코드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활용 주제 선정 및 요구사항 정의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DB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 회의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직사각형 42">
            <a:extLst>
              <a:ext uri="{FF2B5EF4-FFF2-40B4-BE49-F238E27FC236}">
                <a16:creationId xmlns:a16="http://schemas.microsoft.com/office/drawing/2014/main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 구현 시작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경로 통일에 신경 쓰기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템플릿 활용하여 통일성 있게 작업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웹</a:t>
            </a:r>
            <a:r>
              <a:rPr lang="en-US" altLang="ko-KR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앱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병행할 것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88085"/>
              </p:ext>
            </p:extLst>
          </p:nvPr>
        </p:nvGraphicFramePr>
        <p:xfrm>
          <a:off x="323528" y="954399"/>
          <a:ext cx="8568952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통일 내용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MAPPER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src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\[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]Mapper.xml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 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src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\noticeMapper.xml</a:t>
                      </a:r>
                      <a:endParaRPr lang="ko-KR" altLang="en-US" sz="1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패키지명</a:t>
                      </a:r>
                      <a:endParaRPr lang="ko-KR" altLang="en-US" sz="10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JAVA CONTROLLER</a:t>
                      </a:r>
                      <a:endParaRPr lang="ko-KR" altLang="en-US" sz="1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funfun.controller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]Ctrl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funfun.controller.HT_MSCtr</a:t>
                      </a:r>
                      <a:r>
                        <a:rPr lang="en-US" altLang="ko-KR" sz="1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l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 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REPOSITORY</a:t>
                      </a:r>
                      <a:endParaRPr lang="ko-KR" altLang="en-US" sz="1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funfun.repository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Reposi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funfun.repository.HT_MSReposi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JAVA SERVICE</a:t>
                      </a:r>
                      <a:endParaRPr lang="ko-KR" altLang="en-US" sz="1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funfun.service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funfun.service.HT_MSService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VO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funfun.VO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smtClean="0">
                          <a:latin typeface="나눔바른고딕" pitchFamily="50" charset="-127"/>
                          <a:ea typeface="나눔바른고딕" pitchFamily="50" charset="-127"/>
                        </a:rPr>
                        <a:t>]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프로젝트 등록 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funfun.VO.ProRegi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API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funfun.api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api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VO Date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나눔바른고딕" pitchFamily="50" charset="-127"/>
                          <a:ea typeface="나눔바른고딕" pitchFamily="50" charset="-127"/>
                        </a:rPr>
                        <a:t>String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코드형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숫자형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오른쪽 정렬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천</a:t>
                      </a:r>
                      <a:r>
                        <a:rPr lang="ko-KR" altLang="en-US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(,)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827584" y="843558"/>
            <a:ext cx="741682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2" algn="l">
              <a:lnSpc>
                <a:spcPct val="200000"/>
              </a:lnSpc>
            </a:pPr>
            <a:r>
              <a:rPr lang="ko-KR" altLang="en-US" sz="32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</a:t>
            </a:r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(FUNFUN)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크라우드</a:t>
            </a:r>
            <a:r>
              <a:rPr lang="ko-KR" altLang="en-US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b="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통해 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자금 조달</a:t>
            </a:r>
            <a:endParaRPr lang="en-US" altLang="ko-KR" sz="1800" b="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메이커의 아이디어를 현실화</a:t>
            </a:r>
            <a:endParaRPr lang="en-US" altLang="ko-KR" sz="1800" b="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현실화 된 상품의 판매까지 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이어지는 원스톱 </a:t>
            </a:r>
            <a:r>
              <a:rPr lang="ko-KR" altLang="en-US" sz="1800" b="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플랫폼</a:t>
            </a:r>
            <a:endParaRPr lang="ko-KR" altLang="en-US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8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683568" y="691870"/>
            <a:ext cx="770485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2" algn="l">
              <a:lnSpc>
                <a:spcPct val="20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집중 내용</a:t>
            </a:r>
            <a: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위한 메이커 회원 등록</a:t>
            </a:r>
            <a: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등록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투자 유치를 위한 기능</a:t>
            </a:r>
            <a:endParaRPr lang="en-US" altLang="ko-KR" sz="1800" b="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프로젝트와 연계된 상품 판매 등록 및 판매 및 결제를 위한 프로세스</a:t>
            </a:r>
            <a:endParaRPr lang="en-US" altLang="ko-KR" sz="1800" b="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r>
              <a:rPr lang="en-US" altLang="ko-KR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FAQ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게시판 및 실시간 채팅 상담 기능 구현</a:t>
            </a:r>
            <a:endParaRPr lang="en-US" altLang="ko-KR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4. 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서비스를 관리하는 관리자 페이지 구현</a:t>
            </a:r>
            <a:endParaRPr lang="ko-KR" altLang="en-US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3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971600" y="982042"/>
            <a:ext cx="1622127" cy="259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Language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JAVA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JSP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JAVASCRIPT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CSS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HTML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AJAX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JSON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JSTL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Google Shape;102;p18"/>
          <p:cNvSpPr txBox="1">
            <a:spLocks/>
          </p:cNvSpPr>
          <p:nvPr/>
        </p:nvSpPr>
        <p:spPr>
          <a:xfrm>
            <a:off x="3419872" y="982042"/>
            <a:ext cx="1622127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Framework</a:t>
            </a:r>
          </a:p>
          <a:p>
            <a:pPr algn="l"/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Spring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Google Shape;102;p18"/>
          <p:cNvSpPr txBox="1">
            <a:spLocks/>
          </p:cNvSpPr>
          <p:nvPr/>
        </p:nvSpPr>
        <p:spPr>
          <a:xfrm>
            <a:off x="3419872" y="2287554"/>
            <a:ext cx="1622127" cy="107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 Library</a:t>
            </a:r>
          </a:p>
          <a:p>
            <a:pPr algn="l"/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jQuery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Google Shape;102;p18"/>
          <p:cNvSpPr txBox="1">
            <a:spLocks/>
          </p:cNvSpPr>
          <p:nvPr/>
        </p:nvSpPr>
        <p:spPr>
          <a:xfrm>
            <a:off x="3419872" y="3507854"/>
            <a:ext cx="1622127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DMBS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Oracle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Google Shape;102;p18"/>
          <p:cNvSpPr txBox="1">
            <a:spLocks/>
          </p:cNvSpPr>
          <p:nvPr/>
        </p:nvSpPr>
        <p:spPr>
          <a:xfrm>
            <a:off x="5868144" y="982042"/>
            <a:ext cx="2158980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Apache Tomcat 9.0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Google Shape;102;p18"/>
          <p:cNvSpPr txBox="1">
            <a:spLocks/>
          </p:cNvSpPr>
          <p:nvPr/>
        </p:nvSpPr>
        <p:spPr>
          <a:xfrm>
            <a:off x="5868144" y="2091493"/>
            <a:ext cx="2376264" cy="1328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Tool</a:t>
            </a:r>
          </a:p>
          <a:p>
            <a:pPr algn="l"/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Eclipse</a:t>
            </a: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DBeaver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eXERD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Google Shape;102;p18"/>
          <p:cNvSpPr txBox="1">
            <a:spLocks/>
          </p:cNvSpPr>
          <p:nvPr/>
        </p:nvSpPr>
        <p:spPr>
          <a:xfrm>
            <a:off x="5868144" y="3544861"/>
            <a:ext cx="2158980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Bootstrap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7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 정의서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비교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83569" y="574406"/>
            <a:ext cx="8136904" cy="4518933"/>
            <a:chOff x="755576" y="566929"/>
            <a:chExt cx="8136904" cy="45189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566929"/>
              <a:ext cx="3820261" cy="45189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985" y="566929"/>
              <a:ext cx="4235495" cy="245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02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1080</Words>
  <Application>Microsoft Office PowerPoint</Application>
  <PresentationFormat>화면 슬라이드 쇼(16:9)</PresentationFormat>
  <Paragraphs>342</Paragraphs>
  <Slides>25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맑은 고딕</vt:lpstr>
      <vt:lpstr>KoPubDotum_Pro</vt:lpstr>
      <vt:lpstr>Montserrat</vt:lpstr>
      <vt:lpstr>Arial</vt:lpstr>
      <vt:lpstr>KoPub돋움체 Bold</vt:lpstr>
      <vt:lpstr>나눔바른고딕</vt:lpstr>
      <vt:lpstr>Droid Serif</vt:lpstr>
      <vt:lpstr>Microsoft New Tai Lue</vt:lpstr>
      <vt:lpstr>Perdita template</vt:lpstr>
      <vt:lpstr>PowerPoint 프레젠테이션</vt:lpstr>
      <vt:lpstr>PowerPoint 프레젠테이션</vt:lpstr>
      <vt:lpstr>1. 프로젝트 개요</vt:lpstr>
      <vt:lpstr>PowerPoint 프레젠테이션</vt:lpstr>
      <vt:lpstr>PowerPoint 프레젠테이션</vt:lpstr>
      <vt:lpstr>2. 개발 환경</vt:lpstr>
      <vt:lpstr>PowerPoint 프레젠테이션</vt:lpstr>
      <vt:lpstr>2. 요구사항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[DB 설계] ERD 설계 (초안)</vt:lpstr>
      <vt:lpstr>PowerPoint 프레젠테이션</vt:lpstr>
      <vt:lpstr>PowerPoint 프레젠테이션</vt:lpstr>
      <vt:lpstr>4. 화면 설계 및 구현</vt:lpstr>
      <vt:lpstr>5. 진행 현황</vt:lpstr>
      <vt:lpstr>PowerPoint 프레젠테이션</vt:lpstr>
      <vt:lpstr>6. 이번 주 FeedBack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HYEONTAE</cp:lastModifiedBy>
  <cp:revision>91</cp:revision>
  <dcterms:modified xsi:type="dcterms:W3CDTF">2020-05-10T15:13:09Z</dcterms:modified>
</cp:coreProperties>
</file>