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64" r:id="rId3"/>
    <p:sldId id="262" r:id="rId4"/>
    <p:sldId id="260" r:id="rId5"/>
    <p:sldId id="265" r:id="rId6"/>
    <p:sldId id="263" r:id="rId7"/>
    <p:sldId id="257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6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7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551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3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7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318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206</cp:revision>
  <dcterms:created xsi:type="dcterms:W3CDTF">2020-01-16T07:12:04Z</dcterms:created>
  <dcterms:modified xsi:type="dcterms:W3CDTF">2020-05-21T09:23:28Z</dcterms:modified>
</cp:coreProperties>
</file>